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9.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media/image118.jpg" ContentType="image/jpeg"/>
  <Override PartName="/ppt/media/image124.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3" r:id="rId4"/>
    <p:sldMasterId id="2147483845" r:id="rId5"/>
    <p:sldMasterId id="2147483866" r:id="rId6"/>
    <p:sldMasterId id="2147483901" r:id="rId7"/>
    <p:sldMasterId id="2147483906" r:id="rId8"/>
    <p:sldMasterId id="2147483909" r:id="rId9"/>
    <p:sldMasterId id="2147483651" r:id="rId10"/>
    <p:sldMasterId id="2147483706" r:id="rId11"/>
    <p:sldMasterId id="2147483828" r:id="rId12"/>
    <p:sldMasterId id="2147483724" r:id="rId13"/>
    <p:sldMasterId id="2147483736" r:id="rId14"/>
  </p:sldMasterIdLst>
  <p:notesMasterIdLst>
    <p:notesMasterId r:id="rId26"/>
  </p:notesMasterIdLst>
  <p:handoutMasterIdLst>
    <p:handoutMasterId r:id="rId27"/>
  </p:handoutMasterIdLst>
  <p:sldIdLst>
    <p:sldId id="258" r:id="rId15"/>
    <p:sldId id="1058" r:id="rId16"/>
    <p:sldId id="1041" r:id="rId17"/>
    <p:sldId id="1042" r:id="rId18"/>
    <p:sldId id="1043" r:id="rId19"/>
    <p:sldId id="1018" r:id="rId20"/>
    <p:sldId id="1046" r:id="rId21"/>
    <p:sldId id="1030" r:id="rId22"/>
    <p:sldId id="1051" r:id="rId23"/>
    <p:sldId id="1059" r:id="rId24"/>
    <p:sldId id="969" r:id="rId25"/>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apo Titre" id="{93DA1E33-929E-42C4-AA59-BDFBF02AB2F2}">
          <p14:sldIdLst>
            <p14:sldId id="258"/>
            <p14:sldId id="1058"/>
            <p14:sldId id="1041"/>
            <p14:sldId id="1042"/>
            <p14:sldId id="1043"/>
            <p14:sldId id="1018"/>
            <p14:sldId id="1046"/>
            <p14:sldId id="1030"/>
            <p14:sldId id="1051"/>
            <p14:sldId id="1059"/>
            <p14:sldId id="969"/>
          </p14:sldIdLst>
        </p14:section>
        <p14:section name="Déroulement" id="{FFF86D7F-CB51-4AE9-85DF-7D030411D6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e Léger" initials="KL" lastIdx="2" clrIdx="0">
    <p:extLst>
      <p:ext uri="{19B8F6BF-5375-455C-9EA6-DF929625EA0E}">
        <p15:presenceInfo xmlns:p15="http://schemas.microsoft.com/office/powerpoint/2012/main" userId="S-1-5-21-1820010002-2014275662-2130403006-1151" providerId="AD"/>
      </p:ext>
    </p:extLst>
  </p:cmAuthor>
  <p:cmAuthor id="2" name="Marielle Gregori" initials="MG" lastIdx="10" clrIdx="1">
    <p:extLst>
      <p:ext uri="{19B8F6BF-5375-455C-9EA6-DF929625EA0E}">
        <p15:presenceInfo xmlns:p15="http://schemas.microsoft.com/office/powerpoint/2012/main" userId="S::marielle.gregori@atmo-grandest.eu::98332154-bda0-4e96-b31e-2579de68c2b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9F"/>
    <a:srgbClr val="FF7C00"/>
    <a:srgbClr val="00AFF0"/>
    <a:srgbClr val="FB439F"/>
    <a:srgbClr val="67717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316414-C4FA-4A4D-862B-149EC2D3E641}" v="11" dt="2020-10-09T06:05:12.767"/>
    <p1510:client id="{8E85A2BB-CD8E-4F42-8300-76D578AAEDF9}" v="24" dt="2020-10-08T16:06:13.875"/>
    <p1510:client id="{3DE281AA-74FA-4E00-B4EA-C1D6159A2E5E}" v="111" dt="2020-10-08T15:57:35.709"/>
    <p1510:client id="{67252C7E-C630-4576-A61B-2CD886BA3E6B}" v="128" dt="2020-10-08T10:51:12.644"/>
    <p1510:client id="{613B109D-EDA6-40CC-8FA0-7E8A68E6CA2B}" v="250" dt="2020-10-08T15:43:01.860"/>
    <p1510:client id="{70D1CFD5-0B8E-4126-8AB9-98A410569F13}" v="10" dt="2020-10-08T09:28:35.014"/>
    <p1510:client id="{89299C15-BF90-4CD8-900C-04BE6C650A4D}" v="1" dt="2020-10-08T15:57:47.110"/>
    <p1510:client id="{A202BD78-2DE7-439D-B379-6B7DB2B58A73}" v="7" dt="2020-10-09T06:53:29.123"/>
    <p1510:client id="{9BDFF407-C5E8-43FE-B717-B34D37FFC653}" v="14" dt="2020-10-08T17:16:39.224"/>
    <p1510:client id="{AB92D645-1048-48B3-9E14-B0BB72C5EBAC}" v="182" dt="2020-10-08T14:24:04.660"/>
    <p1510:client id="{AE3F6AD1-9C4D-4186-941A-9E60B24DA48D}" v="2" dt="2020-10-08T13:20:48.045"/>
    <p1510:client id="{C3200405-72EE-4F5C-9AF0-4B2771FF7D00}" v="7" dt="2020-10-08T16:25:32.864"/>
    <p1510:client id="{D3B1FE61-4744-41EF-BF92-1DAF6824B7AB}" v="18" dt="2020-10-08T16:10:32.208"/>
    <p1510:client id="{F4C34E8A-E459-4F76-BE73-70B7BCB772D8}" v="33" dt="2020-10-08T14:57:11.67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26" autoAdjust="0"/>
    <p:restoredTop sz="94131" autoAdjust="0"/>
  </p:normalViewPr>
  <p:slideViewPr>
    <p:cSldViewPr snapToGrid="0">
      <p:cViewPr varScale="1">
        <p:scale>
          <a:sx n="55" d="100"/>
          <a:sy n="55" d="100"/>
        </p:scale>
        <p:origin x="96" y="11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4728"/>
    </p:cViewPr>
  </p:sorterViewPr>
  <p:notesViewPr>
    <p:cSldViewPr snapToGrid="0">
      <p:cViewPr>
        <p:scale>
          <a:sx n="1" d="2"/>
          <a:sy n="1" d="2"/>
        </p:scale>
        <p:origin x="3696" y="966"/>
      </p:cViewPr>
      <p:guideLst>
        <p:guide orient="horz" pos="3224"/>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7.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Audelan" userId="S::christophe.audelan@airparif.fr::9c30b357-f00a-4a17-b076-1a821746cc5e" providerId="AD" clId="Web-{1A316414-C4FA-4A4D-862B-149EC2D3E641}"/>
    <pc:docChg chg="modSld">
      <pc:chgData name="Christophe Audelan" userId="S::christophe.audelan@airparif.fr::9c30b357-f00a-4a17-b076-1a821746cc5e" providerId="AD" clId="Web-{1A316414-C4FA-4A4D-862B-149EC2D3E641}" dt="2020-10-09T06:05:12.767" v="9" actId="20577"/>
      <pc:docMkLst>
        <pc:docMk/>
      </pc:docMkLst>
      <pc:sldChg chg="modSp">
        <pc:chgData name="Christophe Audelan" userId="S::christophe.audelan@airparif.fr::9c30b357-f00a-4a17-b076-1a821746cc5e" providerId="AD" clId="Web-{1A316414-C4FA-4A4D-862B-149EC2D3E641}" dt="2020-10-09T06:04:48.532" v="4" actId="20577"/>
        <pc:sldMkLst>
          <pc:docMk/>
          <pc:sldMk cId="3267921635" sldId="933"/>
        </pc:sldMkLst>
        <pc:spChg chg="mod">
          <ac:chgData name="Christophe Audelan" userId="S::christophe.audelan@airparif.fr::9c30b357-f00a-4a17-b076-1a821746cc5e" providerId="AD" clId="Web-{1A316414-C4FA-4A4D-862B-149EC2D3E641}" dt="2020-10-09T06:04:48.532" v="4" actId="20577"/>
          <ac:spMkLst>
            <pc:docMk/>
            <pc:sldMk cId="3267921635" sldId="933"/>
            <ac:spMk id="9" creationId="{00000000-0000-0000-0000-000000000000}"/>
          </ac:spMkLst>
        </pc:spChg>
      </pc:sldChg>
      <pc:sldChg chg="modSp">
        <pc:chgData name="Christophe Audelan" userId="S::christophe.audelan@airparif.fr::9c30b357-f00a-4a17-b076-1a821746cc5e" providerId="AD" clId="Web-{1A316414-C4FA-4A4D-862B-149EC2D3E641}" dt="2020-10-09T06:05:12.767" v="9" actId="20577"/>
        <pc:sldMkLst>
          <pc:docMk/>
          <pc:sldMk cId="1158581411" sldId="934"/>
        </pc:sldMkLst>
        <pc:spChg chg="mod">
          <ac:chgData name="Christophe Audelan" userId="S::christophe.audelan@airparif.fr::9c30b357-f00a-4a17-b076-1a821746cc5e" providerId="AD" clId="Web-{1A316414-C4FA-4A4D-862B-149EC2D3E641}" dt="2020-10-09T06:05:12.767" v="9" actId="20577"/>
          <ac:spMkLst>
            <pc:docMk/>
            <pc:sldMk cId="1158581411" sldId="934"/>
            <ac:spMk id="9" creationId="{00000000-0000-0000-0000-000000000000}"/>
          </ac:spMkLst>
        </pc:spChg>
      </pc:sldChg>
    </pc:docChg>
  </pc:docChgLst>
  <pc:docChgLst>
    <pc:chgData name="Fabrice Joly" userId="S::fabrice.joly@airparif.fr::ea973100-bfc2-41f4-a667-4f1cb921a5d9" providerId="AD" clId="Web-{C3200405-72EE-4F5C-9AF0-4B2771FF7D00}"/>
    <pc:docChg chg="modSld">
      <pc:chgData name="Fabrice Joly" userId="S::fabrice.joly@airparif.fr::ea973100-bfc2-41f4-a667-4f1cb921a5d9" providerId="AD" clId="Web-{C3200405-72EE-4F5C-9AF0-4B2771FF7D00}" dt="2020-10-08T16:25:32.864" v="6" actId="20577"/>
      <pc:docMkLst>
        <pc:docMk/>
      </pc:docMkLst>
      <pc:sldChg chg="modSp">
        <pc:chgData name="Fabrice Joly" userId="S::fabrice.joly@airparif.fr::ea973100-bfc2-41f4-a667-4f1cb921a5d9" providerId="AD" clId="Web-{C3200405-72EE-4F5C-9AF0-4B2771FF7D00}" dt="2020-10-08T16:24:36.519" v="1" actId="14100"/>
        <pc:sldMkLst>
          <pc:docMk/>
          <pc:sldMk cId="10357323" sldId="907"/>
        </pc:sldMkLst>
        <pc:spChg chg="mod">
          <ac:chgData name="Fabrice Joly" userId="S::fabrice.joly@airparif.fr::ea973100-bfc2-41f4-a667-4f1cb921a5d9" providerId="AD" clId="Web-{C3200405-72EE-4F5C-9AF0-4B2771FF7D00}" dt="2020-10-08T16:24:36.519" v="1" actId="14100"/>
          <ac:spMkLst>
            <pc:docMk/>
            <pc:sldMk cId="10357323" sldId="907"/>
            <ac:spMk id="17" creationId="{00000000-0000-0000-0000-000000000000}"/>
          </ac:spMkLst>
        </pc:spChg>
      </pc:sldChg>
      <pc:sldChg chg="modSp">
        <pc:chgData name="Fabrice Joly" userId="S::fabrice.joly@airparif.fr::ea973100-bfc2-41f4-a667-4f1cb921a5d9" providerId="AD" clId="Web-{C3200405-72EE-4F5C-9AF0-4B2771FF7D00}" dt="2020-10-08T16:25:32.864" v="6" actId="20577"/>
        <pc:sldMkLst>
          <pc:docMk/>
          <pc:sldMk cId="630192170" sldId="913"/>
        </pc:sldMkLst>
        <pc:spChg chg="mod">
          <ac:chgData name="Fabrice Joly" userId="S::fabrice.joly@airparif.fr::ea973100-bfc2-41f4-a667-4f1cb921a5d9" providerId="AD" clId="Web-{C3200405-72EE-4F5C-9AF0-4B2771FF7D00}" dt="2020-10-08T16:25:32.864" v="6" actId="20577"/>
          <ac:spMkLst>
            <pc:docMk/>
            <pc:sldMk cId="630192170" sldId="913"/>
            <ac:spMk id="4" creationId="{00000000-0000-0000-0000-000000000000}"/>
          </ac:spMkLst>
        </pc:spChg>
      </pc:sldChg>
    </pc:docChg>
  </pc:docChgLst>
  <pc:docChgLst>
    <pc:chgData name="Anne Kauffmann" userId="S::anne.kauffmann@airparif.fr::4e0adee6-1a5e-4a28-8cd7-2cea986f7c69" providerId="AD" clId="Web-{AB92D645-1048-48B3-9E14-B0BB72C5EBAC}"/>
    <pc:docChg chg="addSld delSld modSld modSection">
      <pc:chgData name="Anne Kauffmann" userId="S::anne.kauffmann@airparif.fr::4e0adee6-1a5e-4a28-8cd7-2cea986f7c69" providerId="AD" clId="Web-{AB92D645-1048-48B3-9E14-B0BB72C5EBAC}" dt="2020-10-08T14:24:04.660" v="178"/>
      <pc:docMkLst>
        <pc:docMk/>
      </pc:docMkLst>
      <pc:sldChg chg="addSp delSp modSp">
        <pc:chgData name="Anne Kauffmann" userId="S::anne.kauffmann@airparif.fr::4e0adee6-1a5e-4a28-8cd7-2cea986f7c69" providerId="AD" clId="Web-{AB92D645-1048-48B3-9E14-B0BB72C5EBAC}" dt="2020-10-08T14:18:25.715" v="170"/>
        <pc:sldMkLst>
          <pc:docMk/>
          <pc:sldMk cId="2149330010" sldId="912"/>
        </pc:sldMkLst>
        <pc:picChg chg="add del mod">
          <ac:chgData name="Anne Kauffmann" userId="S::anne.kauffmann@airparif.fr::4e0adee6-1a5e-4a28-8cd7-2cea986f7c69" providerId="AD" clId="Web-{AB92D645-1048-48B3-9E14-B0BB72C5EBAC}" dt="2020-10-08T14:18:25.715" v="170"/>
          <ac:picMkLst>
            <pc:docMk/>
            <pc:sldMk cId="2149330010" sldId="912"/>
            <ac:picMk id="4" creationId="{9843F629-BB72-4EF7-B5E7-1E9108E19CC9}"/>
          </ac:picMkLst>
        </pc:picChg>
      </pc:sldChg>
      <pc:sldChg chg="new del">
        <pc:chgData name="Anne Kauffmann" userId="S::anne.kauffmann@airparif.fr::4e0adee6-1a5e-4a28-8cd7-2cea986f7c69" providerId="AD" clId="Web-{AB92D645-1048-48B3-9E14-B0BB72C5EBAC}" dt="2020-10-08T14:20:26.499" v="172"/>
        <pc:sldMkLst>
          <pc:docMk/>
          <pc:sldMk cId="154366674" sldId="926"/>
        </pc:sldMkLst>
      </pc:sldChg>
      <pc:sldChg chg="addSp delSp modSp new">
        <pc:chgData name="Anne Kauffmann" userId="S::anne.kauffmann@airparif.fr::4e0adee6-1a5e-4a28-8cd7-2cea986f7c69" providerId="AD" clId="Web-{AB92D645-1048-48B3-9E14-B0BB72C5EBAC}" dt="2020-10-08T14:23:24.690" v="176"/>
        <pc:sldMkLst>
          <pc:docMk/>
          <pc:sldMk cId="1135729523" sldId="926"/>
        </pc:sldMkLst>
        <pc:spChg chg="del">
          <ac:chgData name="Anne Kauffmann" userId="S::anne.kauffmann@airparif.fr::4e0adee6-1a5e-4a28-8cd7-2cea986f7c69" providerId="AD" clId="Web-{AB92D645-1048-48B3-9E14-B0BB72C5EBAC}" dt="2020-10-08T14:23:04.424" v="174"/>
          <ac:spMkLst>
            <pc:docMk/>
            <pc:sldMk cId="1135729523" sldId="926"/>
            <ac:spMk id="3" creationId="{C023B8E9-7A56-4326-BAC6-79BF8605AE97}"/>
          </ac:spMkLst>
        </pc:spChg>
        <pc:spChg chg="add mod">
          <ac:chgData name="Anne Kauffmann" userId="S::anne.kauffmann@airparif.fr::4e0adee6-1a5e-4a28-8cd7-2cea986f7c69" providerId="AD" clId="Web-{AB92D645-1048-48B3-9E14-B0BB72C5EBAC}" dt="2020-10-08T14:23:24.690" v="176"/>
          <ac:spMkLst>
            <pc:docMk/>
            <pc:sldMk cId="1135729523" sldId="926"/>
            <ac:spMk id="6" creationId="{E739DFEB-1435-4100-AFBD-B46CB29AE812}"/>
          </ac:spMkLst>
        </pc:spChg>
        <pc:picChg chg="add del mod ord">
          <ac:chgData name="Anne Kauffmann" userId="S::anne.kauffmann@airparif.fr::4e0adee6-1a5e-4a28-8cd7-2cea986f7c69" providerId="AD" clId="Web-{AB92D645-1048-48B3-9E14-B0BB72C5EBAC}" dt="2020-10-08T14:23:24.690" v="176"/>
          <ac:picMkLst>
            <pc:docMk/>
            <pc:sldMk cId="1135729523" sldId="926"/>
            <ac:picMk id="4" creationId="{A9DE7198-D74C-4E90-B283-AC5DEDF08CD2}"/>
          </ac:picMkLst>
        </pc:picChg>
      </pc:sldChg>
      <pc:sldChg chg="modSp add del replId">
        <pc:chgData name="Anne Kauffmann" userId="S::anne.kauffmann@airparif.fr::4e0adee6-1a5e-4a28-8cd7-2cea986f7c69" providerId="AD" clId="Web-{AB92D645-1048-48B3-9E14-B0BB72C5EBAC}" dt="2020-10-08T13:47:51.379" v="168"/>
        <pc:sldMkLst>
          <pc:docMk/>
          <pc:sldMk cId="2115567505" sldId="926"/>
        </pc:sldMkLst>
        <pc:spChg chg="mod">
          <ac:chgData name="Anne Kauffmann" userId="S::anne.kauffmann@airparif.fr::4e0adee6-1a5e-4a28-8cd7-2cea986f7c69" providerId="AD" clId="Web-{AB92D645-1048-48B3-9E14-B0BB72C5EBAC}" dt="2020-10-08T13:47:48.332" v="167" actId="20577"/>
          <ac:spMkLst>
            <pc:docMk/>
            <pc:sldMk cId="2115567505" sldId="926"/>
            <ac:spMk id="3" creationId="{00000000-0000-0000-0000-000000000000}"/>
          </ac:spMkLst>
        </pc:spChg>
      </pc:sldChg>
      <pc:sldChg chg="new del">
        <pc:chgData name="Anne Kauffmann" userId="S::anne.kauffmann@airparif.fr::4e0adee6-1a5e-4a28-8cd7-2cea986f7c69" providerId="AD" clId="Web-{AB92D645-1048-48B3-9E14-B0BB72C5EBAC}" dt="2020-10-08T14:24:04.660" v="178"/>
        <pc:sldMkLst>
          <pc:docMk/>
          <pc:sldMk cId="1881442064" sldId="927"/>
        </pc:sldMkLst>
      </pc:sldChg>
    </pc:docChg>
  </pc:docChgLst>
  <pc:docChgLst>
    <pc:chgData name="Christophe Audelan" userId="S::christophe.audelan@airparif.fr::9c30b357-f00a-4a17-b076-1a821746cc5e" providerId="AD" clId="Web-{613B109D-EDA6-40CC-8FA0-7E8A68E6CA2B}"/>
    <pc:docChg chg="modSld">
      <pc:chgData name="Christophe Audelan" userId="S::christophe.audelan@airparif.fr::9c30b357-f00a-4a17-b076-1a821746cc5e" providerId="AD" clId="Web-{613B109D-EDA6-40CC-8FA0-7E8A68E6CA2B}" dt="2020-10-08T15:43:01.860" v="246" actId="20577"/>
      <pc:docMkLst>
        <pc:docMk/>
      </pc:docMkLst>
      <pc:sldChg chg="modSp">
        <pc:chgData name="Christophe Audelan" userId="S::christophe.audelan@airparif.fr::9c30b357-f00a-4a17-b076-1a821746cc5e" providerId="AD" clId="Web-{613B109D-EDA6-40CC-8FA0-7E8A68E6CA2B}" dt="2020-10-08T15:35:06.504" v="21" actId="20577"/>
        <pc:sldMkLst>
          <pc:docMk/>
          <pc:sldMk cId="1760963357" sldId="872"/>
        </pc:sldMkLst>
        <pc:spChg chg="mod">
          <ac:chgData name="Christophe Audelan" userId="S::christophe.audelan@airparif.fr::9c30b357-f00a-4a17-b076-1a821746cc5e" providerId="AD" clId="Web-{613B109D-EDA6-40CC-8FA0-7E8A68E6CA2B}" dt="2020-10-08T15:35:06.504" v="21" actId="20577"/>
          <ac:spMkLst>
            <pc:docMk/>
            <pc:sldMk cId="1760963357" sldId="872"/>
            <ac:spMk id="8" creationId="{00000000-0000-0000-0000-000000000000}"/>
          </ac:spMkLst>
        </pc:spChg>
      </pc:sldChg>
      <pc:sldChg chg="modSp">
        <pc:chgData name="Christophe Audelan" userId="S::christophe.audelan@airparif.fr::9c30b357-f00a-4a17-b076-1a821746cc5e" providerId="AD" clId="Web-{613B109D-EDA6-40CC-8FA0-7E8A68E6CA2B}" dt="2020-10-08T15:37:12.706" v="103" actId="20577"/>
        <pc:sldMkLst>
          <pc:docMk/>
          <pc:sldMk cId="2649802954" sldId="893"/>
        </pc:sldMkLst>
        <pc:spChg chg="mod">
          <ac:chgData name="Christophe Audelan" userId="S::christophe.audelan@airparif.fr::9c30b357-f00a-4a17-b076-1a821746cc5e" providerId="AD" clId="Web-{613B109D-EDA6-40CC-8FA0-7E8A68E6CA2B}" dt="2020-10-08T15:36:49.738" v="99" actId="20577"/>
          <ac:spMkLst>
            <pc:docMk/>
            <pc:sldMk cId="2649802954" sldId="893"/>
            <ac:spMk id="3" creationId="{00000000-0000-0000-0000-000000000000}"/>
          </ac:spMkLst>
        </pc:spChg>
        <pc:spChg chg="mod">
          <ac:chgData name="Christophe Audelan" userId="S::christophe.audelan@airparif.fr::9c30b357-f00a-4a17-b076-1a821746cc5e" providerId="AD" clId="Web-{613B109D-EDA6-40CC-8FA0-7E8A68E6CA2B}" dt="2020-10-08T15:37:12.706" v="103" actId="20577"/>
          <ac:spMkLst>
            <pc:docMk/>
            <pc:sldMk cId="2649802954" sldId="893"/>
            <ac:spMk id="4" creationId="{2BA08578-5989-46E1-AE5C-614E8CE98006}"/>
          </ac:spMkLst>
        </pc:spChg>
      </pc:sldChg>
      <pc:sldChg chg="modSp">
        <pc:chgData name="Christophe Audelan" userId="S::christophe.audelan@airparif.fr::9c30b357-f00a-4a17-b076-1a821746cc5e" providerId="AD" clId="Web-{613B109D-EDA6-40CC-8FA0-7E8A68E6CA2B}" dt="2020-10-08T15:43:01.860" v="246" actId="20577"/>
        <pc:sldMkLst>
          <pc:docMk/>
          <pc:sldMk cId="4264393759" sldId="899"/>
        </pc:sldMkLst>
        <pc:spChg chg="mod">
          <ac:chgData name="Christophe Audelan" userId="S::christophe.audelan@airparif.fr::9c30b357-f00a-4a17-b076-1a821746cc5e" providerId="AD" clId="Web-{613B109D-EDA6-40CC-8FA0-7E8A68E6CA2B}" dt="2020-10-08T15:43:01.860" v="246" actId="20577"/>
          <ac:spMkLst>
            <pc:docMk/>
            <pc:sldMk cId="4264393759" sldId="899"/>
            <ac:spMk id="4" creationId="{00000000-0000-0000-0000-000000000000}"/>
          </ac:spMkLst>
        </pc:spChg>
      </pc:sldChg>
      <pc:sldChg chg="modSp">
        <pc:chgData name="Christophe Audelan" userId="S::christophe.audelan@airparif.fr::9c30b357-f00a-4a17-b076-1a821746cc5e" providerId="AD" clId="Web-{613B109D-EDA6-40CC-8FA0-7E8A68E6CA2B}" dt="2020-10-08T15:34:27.989" v="12" actId="20577"/>
        <pc:sldMkLst>
          <pc:docMk/>
          <pc:sldMk cId="2823704531" sldId="906"/>
        </pc:sldMkLst>
        <pc:spChg chg="mod">
          <ac:chgData name="Christophe Audelan" userId="S::christophe.audelan@airparif.fr::9c30b357-f00a-4a17-b076-1a821746cc5e" providerId="AD" clId="Web-{613B109D-EDA6-40CC-8FA0-7E8A68E6CA2B}" dt="2020-10-08T15:34:27.989" v="12" actId="20577"/>
          <ac:spMkLst>
            <pc:docMk/>
            <pc:sldMk cId="2823704531" sldId="906"/>
            <ac:spMk id="17" creationId="{00000000-0000-0000-0000-000000000000}"/>
          </ac:spMkLst>
        </pc:spChg>
      </pc:sldChg>
      <pc:sldChg chg="modSp">
        <pc:chgData name="Christophe Audelan" userId="S::christophe.audelan@airparif.fr::9c30b357-f00a-4a17-b076-1a821746cc5e" providerId="AD" clId="Web-{613B109D-EDA6-40CC-8FA0-7E8A68E6CA2B}" dt="2020-10-08T15:36:14.910" v="79" actId="20577"/>
        <pc:sldMkLst>
          <pc:docMk/>
          <pc:sldMk cId="10357323" sldId="907"/>
        </pc:sldMkLst>
        <pc:spChg chg="mod">
          <ac:chgData name="Christophe Audelan" userId="S::christophe.audelan@airparif.fr::9c30b357-f00a-4a17-b076-1a821746cc5e" providerId="AD" clId="Web-{613B109D-EDA6-40CC-8FA0-7E8A68E6CA2B}" dt="2020-10-08T15:36:14.910" v="79" actId="20577"/>
          <ac:spMkLst>
            <pc:docMk/>
            <pc:sldMk cId="10357323" sldId="907"/>
            <ac:spMk id="17" creationId="{00000000-0000-0000-0000-000000000000}"/>
          </ac:spMkLst>
        </pc:spChg>
      </pc:sldChg>
      <pc:sldChg chg="modSp">
        <pc:chgData name="Christophe Audelan" userId="S::christophe.audelan@airparif.fr::9c30b357-f00a-4a17-b076-1a821746cc5e" providerId="AD" clId="Web-{613B109D-EDA6-40CC-8FA0-7E8A68E6CA2B}" dt="2020-10-08T15:37:35.331" v="119" actId="20577"/>
        <pc:sldMkLst>
          <pc:docMk/>
          <pc:sldMk cId="2425307841" sldId="919"/>
        </pc:sldMkLst>
        <pc:spChg chg="mod">
          <ac:chgData name="Christophe Audelan" userId="S::christophe.audelan@airparif.fr::9c30b357-f00a-4a17-b076-1a821746cc5e" providerId="AD" clId="Web-{613B109D-EDA6-40CC-8FA0-7E8A68E6CA2B}" dt="2020-10-08T15:37:35.331" v="119" actId="20577"/>
          <ac:spMkLst>
            <pc:docMk/>
            <pc:sldMk cId="2425307841" sldId="919"/>
            <ac:spMk id="6" creationId="{77181DF2-495F-4BF1-9117-2A91D25D74DA}"/>
          </ac:spMkLst>
        </pc:spChg>
      </pc:sldChg>
      <pc:sldChg chg="modSp">
        <pc:chgData name="Christophe Audelan" userId="S::christophe.audelan@airparif.fr::9c30b357-f00a-4a17-b076-1a821746cc5e" providerId="AD" clId="Web-{613B109D-EDA6-40CC-8FA0-7E8A68E6CA2B}" dt="2020-10-08T15:42:30.079" v="237" actId="20577"/>
        <pc:sldMkLst>
          <pc:docMk/>
          <pc:sldMk cId="2374921376" sldId="927"/>
        </pc:sldMkLst>
        <pc:spChg chg="mod">
          <ac:chgData name="Christophe Audelan" userId="S::christophe.audelan@airparif.fr::9c30b357-f00a-4a17-b076-1a821746cc5e" providerId="AD" clId="Web-{613B109D-EDA6-40CC-8FA0-7E8A68E6CA2B}" dt="2020-10-08T15:42:30.079" v="237" actId="20577"/>
          <ac:spMkLst>
            <pc:docMk/>
            <pc:sldMk cId="2374921376" sldId="927"/>
            <ac:spMk id="3" creationId="{00000000-0000-0000-0000-000000000000}"/>
          </ac:spMkLst>
        </pc:spChg>
        <pc:picChg chg="mod">
          <ac:chgData name="Christophe Audelan" userId="S::christophe.audelan@airparif.fr::9c30b357-f00a-4a17-b076-1a821746cc5e" providerId="AD" clId="Web-{613B109D-EDA6-40CC-8FA0-7E8A68E6CA2B}" dt="2020-10-08T15:40:08.315" v="122" actId="1076"/>
          <ac:picMkLst>
            <pc:docMk/>
            <pc:sldMk cId="2374921376" sldId="927"/>
            <ac:picMk id="9" creationId="{00000000-0000-0000-0000-000000000000}"/>
          </ac:picMkLst>
        </pc:picChg>
      </pc:sldChg>
    </pc:docChg>
  </pc:docChgLst>
  <pc:docChgLst>
    <pc:chgData name="Karine Leger" userId="S::karine.leger@airparif.fr::9b582b29-b1c9-4bb0-8b1c-b7bb30023d6d" providerId="AD" clId="Web-{9BDFF407-C5E8-43FE-B717-B34D37FFC653}"/>
    <pc:docChg chg="modSld">
      <pc:chgData name="Karine Leger" userId="S::karine.leger@airparif.fr::9b582b29-b1c9-4bb0-8b1c-b7bb30023d6d" providerId="AD" clId="Web-{9BDFF407-C5E8-43FE-B717-B34D37FFC653}" dt="2020-10-08T17:16:39.224" v="13" actId="1076"/>
      <pc:docMkLst>
        <pc:docMk/>
      </pc:docMkLst>
      <pc:sldChg chg="modSp">
        <pc:chgData name="Karine Leger" userId="S::karine.leger@airparif.fr::9b582b29-b1c9-4bb0-8b1c-b7bb30023d6d" providerId="AD" clId="Web-{9BDFF407-C5E8-43FE-B717-B34D37FFC653}" dt="2020-10-08T17:15:55.583" v="9" actId="20577"/>
        <pc:sldMkLst>
          <pc:docMk/>
          <pc:sldMk cId="205352993" sldId="897"/>
        </pc:sldMkLst>
        <pc:spChg chg="mod">
          <ac:chgData name="Karine Leger" userId="S::karine.leger@airparif.fr::9b582b29-b1c9-4bb0-8b1c-b7bb30023d6d" providerId="AD" clId="Web-{9BDFF407-C5E8-43FE-B717-B34D37FFC653}" dt="2020-10-08T17:15:55.583" v="9" actId="20577"/>
          <ac:spMkLst>
            <pc:docMk/>
            <pc:sldMk cId="205352993" sldId="897"/>
            <ac:spMk id="4" creationId="{00000000-0000-0000-0000-000000000000}"/>
          </ac:spMkLst>
        </pc:spChg>
      </pc:sldChg>
      <pc:sldChg chg="modSp">
        <pc:chgData name="Karine Leger" userId="S::karine.leger@airparif.fr::9b582b29-b1c9-4bb0-8b1c-b7bb30023d6d" providerId="AD" clId="Web-{9BDFF407-C5E8-43FE-B717-B34D37FFC653}" dt="2020-10-08T17:16:32.537" v="12" actId="20577"/>
        <pc:sldMkLst>
          <pc:docMk/>
          <pc:sldMk cId="2686243552" sldId="911"/>
        </pc:sldMkLst>
        <pc:spChg chg="mod">
          <ac:chgData name="Karine Leger" userId="S::karine.leger@airparif.fr::9b582b29-b1c9-4bb0-8b1c-b7bb30023d6d" providerId="AD" clId="Web-{9BDFF407-C5E8-43FE-B717-B34D37FFC653}" dt="2020-10-08T17:16:32.537" v="12" actId="20577"/>
          <ac:spMkLst>
            <pc:docMk/>
            <pc:sldMk cId="2686243552" sldId="911"/>
            <ac:spMk id="3" creationId="{00000000-0000-0000-0000-000000000000}"/>
          </ac:spMkLst>
        </pc:spChg>
      </pc:sldChg>
      <pc:sldChg chg="modSp">
        <pc:chgData name="Karine Leger" userId="S::karine.leger@airparif.fr::9b582b29-b1c9-4bb0-8b1c-b7bb30023d6d" providerId="AD" clId="Web-{9BDFF407-C5E8-43FE-B717-B34D37FFC653}" dt="2020-10-08T17:16:39.224" v="13" actId="1076"/>
        <pc:sldMkLst>
          <pc:docMk/>
          <pc:sldMk cId="1855467231" sldId="929"/>
        </pc:sldMkLst>
        <pc:picChg chg="mod">
          <ac:chgData name="Karine Leger" userId="S::karine.leger@airparif.fr::9b582b29-b1c9-4bb0-8b1c-b7bb30023d6d" providerId="AD" clId="Web-{9BDFF407-C5E8-43FE-B717-B34D37FFC653}" dt="2020-10-08T17:16:39.224" v="13" actId="1076"/>
          <ac:picMkLst>
            <pc:docMk/>
            <pc:sldMk cId="1855467231" sldId="929"/>
            <ac:picMk id="9" creationId="{00000000-0000-0000-0000-000000000000}"/>
          </ac:picMkLst>
        </pc:picChg>
      </pc:sldChg>
      <pc:sldChg chg="modSp">
        <pc:chgData name="Karine Leger" userId="S::karine.leger@airparif.fr::9b582b29-b1c9-4bb0-8b1c-b7bb30023d6d" providerId="AD" clId="Web-{9BDFF407-C5E8-43FE-B717-B34D37FFC653}" dt="2020-10-08T17:14:50.441" v="3" actId="1076"/>
        <pc:sldMkLst>
          <pc:docMk/>
          <pc:sldMk cId="1985904555" sldId="931"/>
        </pc:sldMkLst>
        <pc:spChg chg="mod">
          <ac:chgData name="Karine Leger" userId="S::karine.leger@airparif.fr::9b582b29-b1c9-4bb0-8b1c-b7bb30023d6d" providerId="AD" clId="Web-{9BDFF407-C5E8-43FE-B717-B34D37FFC653}" dt="2020-10-08T17:14:50.441" v="3" actId="1076"/>
          <ac:spMkLst>
            <pc:docMk/>
            <pc:sldMk cId="1985904555" sldId="931"/>
            <ac:spMk id="6" creationId="{77181DF2-495F-4BF1-9117-2A91D25D74DA}"/>
          </ac:spMkLst>
        </pc:spChg>
      </pc:sldChg>
    </pc:docChg>
  </pc:docChgLst>
  <pc:docChgLst>
    <pc:chgData name="Karine Leger" userId="S::karine.leger@airparif.fr::9b582b29-b1c9-4bb0-8b1c-b7bb30023d6d" providerId="AD" clId="Web-{89299C15-BF90-4CD8-900C-04BE6C650A4D}"/>
    <pc:docChg chg="modSld">
      <pc:chgData name="Karine Leger" userId="S::karine.leger@airparif.fr::9b582b29-b1c9-4bb0-8b1c-b7bb30023d6d" providerId="AD" clId="Web-{89299C15-BF90-4CD8-900C-04BE6C650A4D}" dt="2020-10-08T15:57:47.110" v="0" actId="1076"/>
      <pc:docMkLst>
        <pc:docMk/>
      </pc:docMkLst>
      <pc:sldChg chg="modSp">
        <pc:chgData name="Karine Leger" userId="S::karine.leger@airparif.fr::9b582b29-b1c9-4bb0-8b1c-b7bb30023d6d" providerId="AD" clId="Web-{89299C15-BF90-4CD8-900C-04BE6C650A4D}" dt="2020-10-08T15:57:47.110" v="0" actId="1076"/>
        <pc:sldMkLst>
          <pc:docMk/>
          <pc:sldMk cId="2245126356" sldId="258"/>
        </pc:sldMkLst>
        <pc:spChg chg="mod">
          <ac:chgData name="Karine Leger" userId="S::karine.leger@airparif.fr::9b582b29-b1c9-4bb0-8b1c-b7bb30023d6d" providerId="AD" clId="Web-{89299C15-BF90-4CD8-900C-04BE6C650A4D}" dt="2020-10-08T15:57:47.110" v="0" actId="1076"/>
          <ac:spMkLst>
            <pc:docMk/>
            <pc:sldMk cId="2245126356" sldId="258"/>
            <ac:spMk id="12" creationId="{00000000-0000-0000-0000-000000000000}"/>
          </ac:spMkLst>
        </pc:spChg>
      </pc:sldChg>
    </pc:docChg>
  </pc:docChgLst>
  <pc:docChgLst>
    <pc:chgData name="Pierre Pernot" userId="S::pierre.pernot@airparif.fr::0640d5a9-5078-486d-a37d-77cd78b5869f" providerId="AD" clId="Web-{AE3F6AD1-9C4D-4186-941A-9E60B24DA48D}"/>
    <pc:docChg chg="modSld">
      <pc:chgData name="Pierre Pernot" userId="S::pierre.pernot@airparif.fr::0640d5a9-5078-486d-a37d-77cd78b5869f" providerId="AD" clId="Web-{AE3F6AD1-9C4D-4186-941A-9E60B24DA48D}" dt="2020-10-08T13:20:48.045" v="1" actId="20577"/>
      <pc:docMkLst>
        <pc:docMk/>
      </pc:docMkLst>
      <pc:sldChg chg="modSp">
        <pc:chgData name="Pierre Pernot" userId="S::pierre.pernot@airparif.fr::0640d5a9-5078-486d-a37d-77cd78b5869f" providerId="AD" clId="Web-{AE3F6AD1-9C4D-4186-941A-9E60B24DA48D}" dt="2020-10-08T13:20:48.045" v="1" actId="20577"/>
        <pc:sldMkLst>
          <pc:docMk/>
          <pc:sldMk cId="3389702453" sldId="921"/>
        </pc:sldMkLst>
        <pc:spChg chg="mod">
          <ac:chgData name="Pierre Pernot" userId="S::pierre.pernot@airparif.fr::0640d5a9-5078-486d-a37d-77cd78b5869f" providerId="AD" clId="Web-{AE3F6AD1-9C4D-4186-941A-9E60B24DA48D}" dt="2020-10-08T13:20:48.045" v="1" actId="20577"/>
          <ac:spMkLst>
            <pc:docMk/>
            <pc:sldMk cId="3389702453" sldId="921"/>
            <ac:spMk id="9" creationId="{00000000-0000-0000-0000-000000000000}"/>
          </ac:spMkLst>
        </pc:spChg>
      </pc:sldChg>
    </pc:docChg>
  </pc:docChgLst>
  <pc:docChgLst>
    <pc:chgData name="Helene Marfaing" userId="S::helene.marfaing@airparif.fr::f3687bc7-35b6-4091-966b-d0701e47d4de" providerId="AD" clId="Web-{A202BD78-2DE7-439D-B379-6B7DB2B58A73}"/>
    <pc:docChg chg="modSld">
      <pc:chgData name="Helene Marfaing" userId="S::helene.marfaing@airparif.fr::f3687bc7-35b6-4091-966b-d0701e47d4de" providerId="AD" clId="Web-{A202BD78-2DE7-439D-B379-6B7DB2B58A73}" dt="2020-10-09T06:53:29.123" v="5" actId="1076"/>
      <pc:docMkLst>
        <pc:docMk/>
      </pc:docMkLst>
      <pc:sldChg chg="addSp delSp modSp">
        <pc:chgData name="Helene Marfaing" userId="S::helene.marfaing@airparif.fr::f3687bc7-35b6-4091-966b-d0701e47d4de" providerId="AD" clId="Web-{A202BD78-2DE7-439D-B379-6B7DB2B58A73}" dt="2020-10-09T06:53:29.123" v="5" actId="1076"/>
        <pc:sldMkLst>
          <pc:docMk/>
          <pc:sldMk cId="757636129" sldId="916"/>
        </pc:sldMkLst>
        <pc:picChg chg="add del mod">
          <ac:chgData name="Helene Marfaing" userId="S::helene.marfaing@airparif.fr::f3687bc7-35b6-4091-966b-d0701e47d4de" providerId="AD" clId="Web-{A202BD78-2DE7-439D-B379-6B7DB2B58A73}" dt="2020-10-09T06:51:49.198" v="1"/>
          <ac:picMkLst>
            <pc:docMk/>
            <pc:sldMk cId="757636129" sldId="916"/>
            <ac:picMk id="3" creationId="{322F7635-4AC6-4ECC-855B-656D91C0990D}"/>
          </ac:picMkLst>
        </pc:picChg>
        <pc:picChg chg="add mod">
          <ac:chgData name="Helene Marfaing" userId="S::helene.marfaing@airparif.fr::f3687bc7-35b6-4091-966b-d0701e47d4de" providerId="AD" clId="Web-{A202BD78-2DE7-439D-B379-6B7DB2B58A73}" dt="2020-10-09T06:53:29.123" v="5" actId="1076"/>
          <ac:picMkLst>
            <pc:docMk/>
            <pc:sldMk cId="757636129" sldId="916"/>
            <ac:picMk id="6" creationId="{C47E9ACD-87F4-4669-AC4D-C0D4E9721496}"/>
          </ac:picMkLst>
        </pc:picChg>
      </pc:sldChg>
    </pc:docChg>
  </pc:docChgLst>
  <pc:docChgLst>
    <pc:chgData name="Anne Kauffmann" userId="S::anne.kauffmann@airparif.fr::4e0adee6-1a5e-4a28-8cd7-2cea986f7c69" providerId="AD" clId="Web-{F4C34E8A-E459-4F76-BE73-70B7BCB772D8}"/>
    <pc:docChg chg="modSld">
      <pc:chgData name="Anne Kauffmann" userId="S::anne.kauffmann@airparif.fr::4e0adee6-1a5e-4a28-8cd7-2cea986f7c69" providerId="AD" clId="Web-{F4C34E8A-E459-4F76-BE73-70B7BCB772D8}" dt="2020-10-08T14:57:11.677" v="29" actId="1076"/>
      <pc:docMkLst>
        <pc:docMk/>
      </pc:docMkLst>
      <pc:sldChg chg="addSp modSp">
        <pc:chgData name="Anne Kauffmann" userId="S::anne.kauffmann@airparif.fr::4e0adee6-1a5e-4a28-8cd7-2cea986f7c69" providerId="AD" clId="Web-{F4C34E8A-E459-4F76-BE73-70B7BCB772D8}" dt="2020-10-08T14:56:10.457" v="23" actId="1076"/>
        <pc:sldMkLst>
          <pc:docMk/>
          <pc:sldMk cId="2686243552" sldId="911"/>
        </pc:sldMkLst>
        <pc:spChg chg="mod">
          <ac:chgData name="Anne Kauffmann" userId="S::anne.kauffmann@airparif.fr::4e0adee6-1a5e-4a28-8cd7-2cea986f7c69" providerId="AD" clId="Web-{F4C34E8A-E459-4F76-BE73-70B7BCB772D8}" dt="2020-10-08T14:56:01.394" v="20" actId="20577"/>
          <ac:spMkLst>
            <pc:docMk/>
            <pc:sldMk cId="2686243552" sldId="911"/>
            <ac:spMk id="3" creationId="{00000000-0000-0000-0000-000000000000}"/>
          </ac:spMkLst>
        </pc:spChg>
        <pc:picChg chg="add mod">
          <ac:chgData name="Anne Kauffmann" userId="S::anne.kauffmann@airparif.fr::4e0adee6-1a5e-4a28-8cd7-2cea986f7c69" providerId="AD" clId="Web-{F4C34E8A-E459-4F76-BE73-70B7BCB772D8}" dt="2020-10-08T14:53:48.203" v="4" actId="1076"/>
          <ac:picMkLst>
            <pc:docMk/>
            <pc:sldMk cId="2686243552" sldId="911"/>
            <ac:picMk id="4" creationId="{27655443-E3AD-421B-9B82-7EBF75EB6847}"/>
          </ac:picMkLst>
        </pc:picChg>
        <pc:picChg chg="add mod">
          <ac:chgData name="Anne Kauffmann" userId="S::anne.kauffmann@airparif.fr::4e0adee6-1a5e-4a28-8cd7-2cea986f7c69" providerId="AD" clId="Web-{F4C34E8A-E459-4F76-BE73-70B7BCB772D8}" dt="2020-10-08T14:54:40.877" v="10" actId="1076"/>
          <ac:picMkLst>
            <pc:docMk/>
            <pc:sldMk cId="2686243552" sldId="911"/>
            <ac:picMk id="6" creationId="{216B98F8-AE19-4181-A754-DEE81774CF0E}"/>
          </ac:picMkLst>
        </pc:picChg>
        <pc:picChg chg="add mod">
          <ac:chgData name="Anne Kauffmann" userId="S::anne.kauffmann@airparif.fr::4e0adee6-1a5e-4a28-8cd7-2cea986f7c69" providerId="AD" clId="Web-{F4C34E8A-E459-4F76-BE73-70B7BCB772D8}" dt="2020-10-08T14:55:58.863" v="19" actId="1076"/>
          <ac:picMkLst>
            <pc:docMk/>
            <pc:sldMk cId="2686243552" sldId="911"/>
            <ac:picMk id="8" creationId="{13E5DFCC-9BBD-48C8-A29D-18D481E10CD0}"/>
          </ac:picMkLst>
        </pc:picChg>
        <pc:picChg chg="add mod">
          <ac:chgData name="Anne Kauffmann" userId="S::anne.kauffmann@airparif.fr::4e0adee6-1a5e-4a28-8cd7-2cea986f7c69" providerId="AD" clId="Web-{F4C34E8A-E459-4F76-BE73-70B7BCB772D8}" dt="2020-10-08T14:55:23.612" v="15" actId="1076"/>
          <ac:picMkLst>
            <pc:docMk/>
            <pc:sldMk cId="2686243552" sldId="911"/>
            <ac:picMk id="9" creationId="{F36DD3B8-6445-480A-88EB-AA7B3D942124}"/>
          </ac:picMkLst>
        </pc:picChg>
        <pc:picChg chg="add mod">
          <ac:chgData name="Anne Kauffmann" userId="S::anne.kauffmann@airparif.fr::4e0adee6-1a5e-4a28-8cd7-2cea986f7c69" providerId="AD" clId="Web-{F4C34E8A-E459-4F76-BE73-70B7BCB772D8}" dt="2020-10-08T14:55:43.535" v="17" actId="1076"/>
          <ac:picMkLst>
            <pc:docMk/>
            <pc:sldMk cId="2686243552" sldId="911"/>
            <ac:picMk id="11" creationId="{E3B629EF-383E-45BD-A253-815D542E8906}"/>
          </ac:picMkLst>
        </pc:picChg>
        <pc:picChg chg="add mod">
          <ac:chgData name="Anne Kauffmann" userId="S::anne.kauffmann@airparif.fr::4e0adee6-1a5e-4a28-8cd7-2cea986f7c69" providerId="AD" clId="Web-{F4C34E8A-E459-4F76-BE73-70B7BCB772D8}" dt="2020-10-08T14:56:10.457" v="23" actId="1076"/>
          <ac:picMkLst>
            <pc:docMk/>
            <pc:sldMk cId="2686243552" sldId="911"/>
            <ac:picMk id="12" creationId="{A42975E5-F6B0-4DE5-9349-77985EE88D7F}"/>
          </ac:picMkLst>
        </pc:picChg>
      </pc:sldChg>
      <pc:sldChg chg="modSp">
        <pc:chgData name="Anne Kauffmann" userId="S::anne.kauffmann@airparif.fr::4e0adee6-1a5e-4a28-8cd7-2cea986f7c69" providerId="AD" clId="Web-{F4C34E8A-E459-4F76-BE73-70B7BCB772D8}" dt="2020-10-08T14:57:11.677" v="29" actId="1076"/>
        <pc:sldMkLst>
          <pc:docMk/>
          <pc:sldMk cId="2374921376" sldId="927"/>
        </pc:sldMkLst>
        <pc:spChg chg="mod">
          <ac:chgData name="Anne Kauffmann" userId="S::anne.kauffmann@airparif.fr::4e0adee6-1a5e-4a28-8cd7-2cea986f7c69" providerId="AD" clId="Web-{F4C34E8A-E459-4F76-BE73-70B7BCB772D8}" dt="2020-10-08T14:57:04.615" v="28" actId="1076"/>
          <ac:spMkLst>
            <pc:docMk/>
            <pc:sldMk cId="2374921376" sldId="927"/>
            <ac:spMk id="3" creationId="{00000000-0000-0000-0000-000000000000}"/>
          </ac:spMkLst>
        </pc:spChg>
        <pc:picChg chg="mod">
          <ac:chgData name="Anne Kauffmann" userId="S::anne.kauffmann@airparif.fr::4e0adee6-1a5e-4a28-8cd7-2cea986f7c69" providerId="AD" clId="Web-{F4C34E8A-E459-4F76-BE73-70B7BCB772D8}" dt="2020-10-08T14:57:11.677" v="29" actId="1076"/>
          <ac:picMkLst>
            <pc:docMk/>
            <pc:sldMk cId="2374921376" sldId="927"/>
            <ac:picMk id="9" creationId="{00000000-0000-0000-0000-000000000000}"/>
          </ac:picMkLst>
        </pc:picChg>
      </pc:sldChg>
    </pc:docChg>
  </pc:docChgLst>
  <pc:docChgLst>
    <pc:chgData name="Christophe Audelan" userId="S::christophe.audelan@airparif.fr::9c30b357-f00a-4a17-b076-1a821746cc5e" providerId="AD" clId="Web-{3DE281AA-74FA-4E00-B4EA-C1D6159A2E5E}"/>
    <pc:docChg chg="delSld modSld modSection">
      <pc:chgData name="Christophe Audelan" userId="S::christophe.audelan@airparif.fr::9c30b357-f00a-4a17-b076-1a821746cc5e" providerId="AD" clId="Web-{3DE281AA-74FA-4E00-B4EA-C1D6159A2E5E}" dt="2020-10-08T15:57:35.616" v="106" actId="1076"/>
      <pc:docMkLst>
        <pc:docMk/>
      </pc:docMkLst>
      <pc:sldChg chg="del">
        <pc:chgData name="Christophe Audelan" userId="S::christophe.audelan@airparif.fr::9c30b357-f00a-4a17-b076-1a821746cc5e" providerId="AD" clId="Web-{3DE281AA-74FA-4E00-B4EA-C1D6159A2E5E}" dt="2020-10-08T15:56:04.333" v="98"/>
        <pc:sldMkLst>
          <pc:docMk/>
          <pc:sldMk cId="3764422537" sldId="877"/>
        </pc:sldMkLst>
      </pc:sldChg>
      <pc:sldChg chg="modSp">
        <pc:chgData name="Christophe Audelan" userId="S::christophe.audelan@airparif.fr::9c30b357-f00a-4a17-b076-1a821746cc5e" providerId="AD" clId="Web-{3DE281AA-74FA-4E00-B4EA-C1D6159A2E5E}" dt="2020-10-08T15:57:35.616" v="106" actId="1076"/>
        <pc:sldMkLst>
          <pc:docMk/>
          <pc:sldMk cId="2686243552" sldId="911"/>
        </pc:sldMkLst>
        <pc:spChg chg="mod">
          <ac:chgData name="Christophe Audelan" userId="S::christophe.audelan@airparif.fr::9c30b357-f00a-4a17-b076-1a821746cc5e" providerId="AD" clId="Web-{3DE281AA-74FA-4E00-B4EA-C1D6159A2E5E}" dt="2020-10-08T15:57:32.319" v="105" actId="20577"/>
          <ac:spMkLst>
            <pc:docMk/>
            <pc:sldMk cId="2686243552" sldId="911"/>
            <ac:spMk id="3" creationId="{00000000-0000-0000-0000-000000000000}"/>
          </ac:spMkLst>
        </pc:spChg>
        <pc:picChg chg="mod">
          <ac:chgData name="Christophe Audelan" userId="S::christophe.audelan@airparif.fr::9c30b357-f00a-4a17-b076-1a821746cc5e" providerId="AD" clId="Web-{3DE281AA-74FA-4E00-B4EA-C1D6159A2E5E}" dt="2020-10-08T15:57:35.616" v="106" actId="1076"/>
          <ac:picMkLst>
            <pc:docMk/>
            <pc:sldMk cId="2686243552" sldId="911"/>
            <ac:picMk id="9" creationId="{F36DD3B8-6445-480A-88EB-AA7B3D942124}"/>
          </ac:picMkLst>
        </pc:picChg>
      </pc:sldChg>
      <pc:sldChg chg="modSp">
        <pc:chgData name="Christophe Audelan" userId="S::christophe.audelan@airparif.fr::9c30b357-f00a-4a17-b076-1a821746cc5e" providerId="AD" clId="Web-{3DE281AA-74FA-4E00-B4EA-C1D6159A2E5E}" dt="2020-10-08T15:55:17.801" v="96" actId="20577"/>
        <pc:sldMkLst>
          <pc:docMk/>
          <pc:sldMk cId="931032232" sldId="914"/>
        </pc:sldMkLst>
        <pc:spChg chg="mod">
          <ac:chgData name="Christophe Audelan" userId="S::christophe.audelan@airparif.fr::9c30b357-f00a-4a17-b076-1a821746cc5e" providerId="AD" clId="Web-{3DE281AA-74FA-4E00-B4EA-C1D6159A2E5E}" dt="2020-10-08T15:55:17.801" v="96" actId="20577"/>
          <ac:spMkLst>
            <pc:docMk/>
            <pc:sldMk cId="931032232" sldId="914"/>
            <ac:spMk id="4" creationId="{00000000-0000-0000-0000-000000000000}"/>
          </ac:spMkLst>
        </pc:spChg>
      </pc:sldChg>
      <pc:sldChg chg="modSp">
        <pc:chgData name="Christophe Audelan" userId="S::christophe.audelan@airparif.fr::9c30b357-f00a-4a17-b076-1a821746cc5e" providerId="AD" clId="Web-{3DE281AA-74FA-4E00-B4EA-C1D6159A2E5E}" dt="2020-10-08T15:55:40.051" v="97" actId="20577"/>
        <pc:sldMkLst>
          <pc:docMk/>
          <pc:sldMk cId="589136296" sldId="915"/>
        </pc:sldMkLst>
        <pc:spChg chg="mod">
          <ac:chgData name="Christophe Audelan" userId="S::christophe.audelan@airparif.fr::9c30b357-f00a-4a17-b076-1a821746cc5e" providerId="AD" clId="Web-{3DE281AA-74FA-4E00-B4EA-C1D6159A2E5E}" dt="2020-10-08T15:55:40.051" v="97" actId="20577"/>
          <ac:spMkLst>
            <pc:docMk/>
            <pc:sldMk cId="589136296" sldId="915"/>
            <ac:spMk id="4" creationId="{00000000-0000-0000-0000-000000000000}"/>
          </ac:spMkLst>
        </pc:spChg>
      </pc:sldChg>
    </pc:docChg>
  </pc:docChgLst>
  <pc:docChgLst>
    <pc:chgData name="Anne Kauffmann" userId="S::anne.kauffmann@airparif.fr::4e0adee6-1a5e-4a28-8cd7-2cea986f7c69" providerId="AD" clId="Web-{8E85A2BB-CD8E-4F42-8300-76D578AAEDF9}"/>
    <pc:docChg chg="modSld">
      <pc:chgData name="Anne Kauffmann" userId="S::anne.kauffmann@airparif.fr::4e0adee6-1a5e-4a28-8cd7-2cea986f7c69" providerId="AD" clId="Web-{8E85A2BB-CD8E-4F42-8300-76D578AAEDF9}" dt="2020-10-08T16:06:13.875" v="23" actId="20577"/>
      <pc:docMkLst>
        <pc:docMk/>
      </pc:docMkLst>
      <pc:sldChg chg="modSp">
        <pc:chgData name="Anne Kauffmann" userId="S::anne.kauffmann@airparif.fr::4e0adee6-1a5e-4a28-8cd7-2cea986f7c69" providerId="AD" clId="Web-{8E85A2BB-CD8E-4F42-8300-76D578AAEDF9}" dt="2020-10-08T16:06:13.860" v="22" actId="20577"/>
        <pc:sldMkLst>
          <pc:docMk/>
          <pc:sldMk cId="2374921376" sldId="927"/>
        </pc:sldMkLst>
        <pc:spChg chg="mod">
          <ac:chgData name="Anne Kauffmann" userId="S::anne.kauffmann@airparif.fr::4e0adee6-1a5e-4a28-8cd7-2cea986f7c69" providerId="AD" clId="Web-{8E85A2BB-CD8E-4F42-8300-76D578AAEDF9}" dt="2020-10-08T16:06:13.860" v="22" actId="20577"/>
          <ac:spMkLst>
            <pc:docMk/>
            <pc:sldMk cId="2374921376" sldId="927"/>
            <ac:spMk id="3" creationId="{00000000-0000-0000-0000-000000000000}"/>
          </ac:spMkLst>
        </pc:spChg>
        <pc:picChg chg="mod">
          <ac:chgData name="Anne Kauffmann" userId="S::anne.kauffmann@airparif.fr::4e0adee6-1a5e-4a28-8cd7-2cea986f7c69" providerId="AD" clId="Web-{8E85A2BB-CD8E-4F42-8300-76D578AAEDF9}" dt="2020-10-08T16:05:22.546" v="6" actId="1076"/>
          <ac:picMkLst>
            <pc:docMk/>
            <pc:sldMk cId="2374921376" sldId="927"/>
            <ac:picMk id="9" creationId="{00000000-0000-0000-0000-000000000000}"/>
          </ac:picMkLst>
        </pc:picChg>
      </pc:sldChg>
    </pc:docChg>
  </pc:docChgLst>
  <pc:docChgLst>
    <pc:chgData name="Karine Leger" userId="S::karine.leger@airparif.fr::9b582b29-b1c9-4bb0-8b1c-b7bb30023d6d" providerId="AD" clId="Web-{70D1CFD5-0B8E-4126-8AB9-98A410569F13}"/>
    <pc:docChg chg="modSld">
      <pc:chgData name="Karine Leger" userId="S::karine.leger@airparif.fr::9b582b29-b1c9-4bb0-8b1c-b7bb30023d6d" providerId="AD" clId="Web-{70D1CFD5-0B8E-4126-8AB9-98A410569F13}" dt="2020-10-08T10:04:09.240" v="10" actId="14100"/>
      <pc:docMkLst>
        <pc:docMk/>
      </pc:docMkLst>
      <pc:sldChg chg="modSp">
        <pc:chgData name="Karine Leger" userId="S::karine.leger@airparif.fr::9b582b29-b1c9-4bb0-8b1c-b7bb30023d6d" providerId="AD" clId="Web-{70D1CFD5-0B8E-4126-8AB9-98A410569F13}" dt="2020-10-08T09:17:39.659" v="0" actId="1076"/>
        <pc:sldMkLst>
          <pc:docMk/>
          <pc:sldMk cId="1600028020" sldId="923"/>
        </pc:sldMkLst>
        <pc:spChg chg="mod">
          <ac:chgData name="Karine Leger" userId="S::karine.leger@airparif.fr::9b582b29-b1c9-4bb0-8b1c-b7bb30023d6d" providerId="AD" clId="Web-{70D1CFD5-0B8E-4126-8AB9-98A410569F13}" dt="2020-10-08T09:17:39.659" v="0" actId="1076"/>
          <ac:spMkLst>
            <pc:docMk/>
            <pc:sldMk cId="1600028020" sldId="923"/>
            <ac:spMk id="7" creationId="{00000000-0000-0000-0000-000000000000}"/>
          </ac:spMkLst>
        </pc:spChg>
      </pc:sldChg>
      <pc:sldChg chg="addSp delSp modSp">
        <pc:chgData name="Karine Leger" userId="S::karine.leger@airparif.fr::9b582b29-b1c9-4bb0-8b1c-b7bb30023d6d" providerId="AD" clId="Web-{70D1CFD5-0B8E-4126-8AB9-98A410569F13}" dt="2020-10-08T09:28:34.998" v="9"/>
        <pc:sldMkLst>
          <pc:docMk/>
          <pc:sldMk cId="4057029582" sldId="924"/>
        </pc:sldMkLst>
        <pc:spChg chg="mod">
          <ac:chgData name="Karine Leger" userId="S::karine.leger@airparif.fr::9b582b29-b1c9-4bb0-8b1c-b7bb30023d6d" providerId="AD" clId="Web-{70D1CFD5-0B8E-4126-8AB9-98A410569F13}" dt="2020-10-08T09:17:50.034" v="1" actId="1076"/>
          <ac:spMkLst>
            <pc:docMk/>
            <pc:sldMk cId="4057029582" sldId="924"/>
            <ac:spMk id="2" creationId="{00000000-0000-0000-0000-000000000000}"/>
          </ac:spMkLst>
        </pc:spChg>
        <pc:spChg chg="mod">
          <ac:chgData name="Karine Leger" userId="S::karine.leger@airparif.fr::9b582b29-b1c9-4bb0-8b1c-b7bb30023d6d" providerId="AD" clId="Web-{70D1CFD5-0B8E-4126-8AB9-98A410569F13}" dt="2020-10-08T09:18:14.614" v="5" actId="14100"/>
          <ac:spMkLst>
            <pc:docMk/>
            <pc:sldMk cId="4057029582" sldId="924"/>
            <ac:spMk id="3" creationId="{A03ACE12-47ED-43A7-8B07-B5541BE00905}"/>
          </ac:spMkLst>
        </pc:spChg>
        <pc:picChg chg="add del mod">
          <ac:chgData name="Karine Leger" userId="S::karine.leger@airparif.fr::9b582b29-b1c9-4bb0-8b1c-b7bb30023d6d" providerId="AD" clId="Web-{70D1CFD5-0B8E-4126-8AB9-98A410569F13}" dt="2020-10-08T09:28:34.998" v="9"/>
          <ac:picMkLst>
            <pc:docMk/>
            <pc:sldMk cId="4057029582" sldId="924"/>
            <ac:picMk id="8" creationId="{001C0EB7-120D-4CFD-90E4-254F86488A4D}"/>
          </ac:picMkLst>
        </pc:picChg>
      </pc:sldChg>
      <pc:sldChg chg="modSp">
        <pc:chgData name="Karine Leger" userId="S::karine.leger@airparif.fr::9b582b29-b1c9-4bb0-8b1c-b7bb30023d6d" providerId="AD" clId="Web-{70D1CFD5-0B8E-4126-8AB9-98A410569F13}" dt="2020-10-08T10:04:09.240" v="10" actId="14100"/>
        <pc:sldMkLst>
          <pc:docMk/>
          <pc:sldMk cId="307990862" sldId="925"/>
        </pc:sldMkLst>
        <pc:graphicFrameChg chg="mod">
          <ac:chgData name="Karine Leger" userId="S::karine.leger@airparif.fr::9b582b29-b1c9-4bb0-8b1c-b7bb30023d6d" providerId="AD" clId="Web-{70D1CFD5-0B8E-4126-8AB9-98A410569F13}" dt="2020-10-08T10:04:09.240" v="10" actId="14100"/>
          <ac:graphicFrameMkLst>
            <pc:docMk/>
            <pc:sldMk cId="307990862" sldId="925"/>
            <ac:graphicFrameMk id="6" creationId="{00000000-0000-0000-0000-000000000000}"/>
          </ac:graphicFrameMkLst>
        </pc:graphicFrameChg>
      </pc:sldChg>
    </pc:docChg>
  </pc:docChgLst>
  <pc:docChgLst>
    <pc:chgData name="Christophe Audelan" userId="S::christophe.audelan@airparif.fr::9c30b357-f00a-4a17-b076-1a821746cc5e" providerId="AD" clId="Web-{67252C7E-C630-4576-A61B-2CD886BA3E6B}"/>
    <pc:docChg chg="modSld">
      <pc:chgData name="Christophe Audelan" userId="S::christophe.audelan@airparif.fr::9c30b357-f00a-4a17-b076-1a821746cc5e" providerId="AD" clId="Web-{67252C7E-C630-4576-A61B-2CD886BA3E6B}" dt="2020-10-08T10:51:12.644" v="123" actId="20577"/>
      <pc:docMkLst>
        <pc:docMk/>
      </pc:docMkLst>
      <pc:sldChg chg="modSp">
        <pc:chgData name="Christophe Audelan" userId="S::christophe.audelan@airparif.fr::9c30b357-f00a-4a17-b076-1a821746cc5e" providerId="AD" clId="Web-{67252C7E-C630-4576-A61B-2CD886BA3E6B}" dt="2020-10-08T10:46:32.623" v="2" actId="20577"/>
        <pc:sldMkLst>
          <pc:docMk/>
          <pc:sldMk cId="1578058753" sldId="842"/>
        </pc:sldMkLst>
        <pc:spChg chg="mod">
          <ac:chgData name="Christophe Audelan" userId="S::christophe.audelan@airparif.fr::9c30b357-f00a-4a17-b076-1a821746cc5e" providerId="AD" clId="Web-{67252C7E-C630-4576-A61B-2CD886BA3E6B}" dt="2020-10-08T10:46:32.623" v="2" actId="20577"/>
          <ac:spMkLst>
            <pc:docMk/>
            <pc:sldMk cId="1578058753" sldId="842"/>
            <ac:spMk id="2" creationId="{00000000-0000-0000-0000-000000000000}"/>
          </ac:spMkLst>
        </pc:spChg>
      </pc:sldChg>
      <pc:sldChg chg="modSp">
        <pc:chgData name="Christophe Audelan" userId="S::christophe.audelan@airparif.fr::9c30b357-f00a-4a17-b076-1a821746cc5e" providerId="AD" clId="Web-{67252C7E-C630-4576-A61B-2CD886BA3E6B}" dt="2020-10-08T10:49:34.361" v="67" actId="20577"/>
        <pc:sldMkLst>
          <pc:docMk/>
          <pc:sldMk cId="746027585" sldId="860"/>
        </pc:sldMkLst>
        <pc:spChg chg="mod">
          <ac:chgData name="Christophe Audelan" userId="S::christophe.audelan@airparif.fr::9c30b357-f00a-4a17-b076-1a821746cc5e" providerId="AD" clId="Web-{67252C7E-C630-4576-A61B-2CD886BA3E6B}" dt="2020-10-08T10:49:34.361" v="67" actId="20577"/>
          <ac:spMkLst>
            <pc:docMk/>
            <pc:sldMk cId="746027585" sldId="860"/>
            <ac:spMk id="17" creationId="{00000000-0000-0000-0000-000000000000}"/>
          </ac:spMkLst>
        </pc:spChg>
      </pc:sldChg>
      <pc:sldChg chg="modSp">
        <pc:chgData name="Christophe Audelan" userId="S::christophe.audelan@airparif.fr::9c30b357-f00a-4a17-b076-1a821746cc5e" providerId="AD" clId="Web-{67252C7E-C630-4576-A61B-2CD886BA3E6B}" dt="2020-10-08T10:47:02.452" v="12" actId="20577"/>
        <pc:sldMkLst>
          <pc:docMk/>
          <pc:sldMk cId="45742569" sldId="889"/>
        </pc:sldMkLst>
        <pc:spChg chg="mod">
          <ac:chgData name="Christophe Audelan" userId="S::christophe.audelan@airparif.fr::9c30b357-f00a-4a17-b076-1a821746cc5e" providerId="AD" clId="Web-{67252C7E-C630-4576-A61B-2CD886BA3E6B}" dt="2020-10-08T10:47:02.452" v="12" actId="20577"/>
          <ac:spMkLst>
            <pc:docMk/>
            <pc:sldMk cId="45742569" sldId="889"/>
            <ac:spMk id="17" creationId="{00000000-0000-0000-0000-000000000000}"/>
          </ac:spMkLst>
        </pc:spChg>
      </pc:sldChg>
      <pc:sldChg chg="modSp">
        <pc:chgData name="Christophe Audelan" userId="S::christophe.audelan@airparif.fr::9c30b357-f00a-4a17-b076-1a821746cc5e" providerId="AD" clId="Web-{67252C7E-C630-4576-A61B-2CD886BA3E6B}" dt="2020-10-08T10:51:03.363" v="119" actId="20577"/>
        <pc:sldMkLst>
          <pc:docMk/>
          <pc:sldMk cId="1642070907" sldId="900"/>
        </pc:sldMkLst>
        <pc:spChg chg="mod">
          <ac:chgData name="Christophe Audelan" userId="S::christophe.audelan@airparif.fr::9c30b357-f00a-4a17-b076-1a821746cc5e" providerId="AD" clId="Web-{67252C7E-C630-4576-A61B-2CD886BA3E6B}" dt="2020-10-08T10:51:03.363" v="119" actId="20577"/>
          <ac:spMkLst>
            <pc:docMk/>
            <pc:sldMk cId="1642070907" sldId="900"/>
            <ac:spMk id="8" creationId="{00000000-0000-0000-0000-000000000000}"/>
          </ac:spMkLst>
        </pc:spChg>
      </pc:sldChg>
      <pc:sldChg chg="modSp">
        <pc:chgData name="Christophe Audelan" userId="S::christophe.audelan@airparif.fr::9c30b357-f00a-4a17-b076-1a821746cc5e" providerId="AD" clId="Web-{67252C7E-C630-4576-A61B-2CD886BA3E6B}" dt="2020-10-08T10:48:13.406" v="36" actId="20577"/>
        <pc:sldMkLst>
          <pc:docMk/>
          <pc:sldMk cId="3001476922" sldId="905"/>
        </pc:sldMkLst>
        <pc:spChg chg="mod">
          <ac:chgData name="Christophe Audelan" userId="S::christophe.audelan@airparif.fr::9c30b357-f00a-4a17-b076-1a821746cc5e" providerId="AD" clId="Web-{67252C7E-C630-4576-A61B-2CD886BA3E6B}" dt="2020-10-08T10:48:13.406" v="36" actId="20577"/>
          <ac:spMkLst>
            <pc:docMk/>
            <pc:sldMk cId="3001476922" sldId="905"/>
            <ac:spMk id="17" creationId="{00000000-0000-0000-0000-000000000000}"/>
          </ac:spMkLst>
        </pc:spChg>
        <pc:spChg chg="mod">
          <ac:chgData name="Christophe Audelan" userId="S::christophe.audelan@airparif.fr::9c30b357-f00a-4a17-b076-1a821746cc5e" providerId="AD" clId="Web-{67252C7E-C630-4576-A61B-2CD886BA3E6B}" dt="2020-10-08T10:47:16.655" v="18" actId="20577"/>
          <ac:spMkLst>
            <pc:docMk/>
            <pc:sldMk cId="3001476922" sldId="905"/>
            <ac:spMk id="64514" creationId="{00000000-0000-0000-0000-000000000000}"/>
          </ac:spMkLst>
        </pc:spChg>
      </pc:sldChg>
      <pc:sldChg chg="modSp">
        <pc:chgData name="Christophe Audelan" userId="S::christophe.audelan@airparif.fr::9c30b357-f00a-4a17-b076-1a821746cc5e" providerId="AD" clId="Web-{67252C7E-C630-4576-A61B-2CD886BA3E6B}" dt="2020-10-08T10:50:41.237" v="115" actId="20577"/>
        <pc:sldMkLst>
          <pc:docMk/>
          <pc:sldMk cId="2823704531" sldId="906"/>
        </pc:sldMkLst>
        <pc:spChg chg="mod">
          <ac:chgData name="Christophe Audelan" userId="S::christophe.audelan@airparif.fr::9c30b357-f00a-4a17-b076-1a821746cc5e" providerId="AD" clId="Web-{67252C7E-C630-4576-A61B-2CD886BA3E6B}" dt="2020-10-08T10:50:41.237" v="115" actId="20577"/>
          <ac:spMkLst>
            <pc:docMk/>
            <pc:sldMk cId="2823704531" sldId="906"/>
            <ac:spMk id="17" creationId="{00000000-0000-0000-0000-000000000000}"/>
          </ac:spMkLst>
        </pc:spChg>
      </pc:sldChg>
      <pc:sldChg chg="modSp">
        <pc:chgData name="Christophe Audelan" userId="S::christophe.audelan@airparif.fr::9c30b357-f00a-4a17-b076-1a821746cc5e" providerId="AD" clId="Web-{67252C7E-C630-4576-A61B-2CD886BA3E6B}" dt="2020-10-08T10:51:12.644" v="122" actId="20577"/>
        <pc:sldMkLst>
          <pc:docMk/>
          <pc:sldMk cId="10357323" sldId="907"/>
        </pc:sldMkLst>
        <pc:spChg chg="mod">
          <ac:chgData name="Christophe Audelan" userId="S::christophe.audelan@airparif.fr::9c30b357-f00a-4a17-b076-1a821746cc5e" providerId="AD" clId="Web-{67252C7E-C630-4576-A61B-2CD886BA3E6B}" dt="2020-10-08T10:51:12.644" v="122" actId="20577"/>
          <ac:spMkLst>
            <pc:docMk/>
            <pc:sldMk cId="10357323" sldId="907"/>
            <ac:spMk id="17" creationId="{00000000-0000-0000-0000-000000000000}"/>
          </ac:spMkLst>
        </pc:spChg>
      </pc:sldChg>
    </pc:docChg>
  </pc:docChgLst>
  <pc:docChgLst>
    <pc:chgData name="Anne Kauffmann" userId="S::anne.kauffmann@airparif.fr::4e0adee6-1a5e-4a28-8cd7-2cea986f7c69" providerId="AD" clId="Web-{D3B1FE61-4744-41EF-BF92-1DAF6824B7AB}"/>
    <pc:docChg chg="modSld">
      <pc:chgData name="Anne Kauffmann" userId="S::anne.kauffmann@airparif.fr::4e0adee6-1a5e-4a28-8cd7-2cea986f7c69" providerId="AD" clId="Web-{D3B1FE61-4744-41EF-BF92-1DAF6824B7AB}" dt="2020-10-08T16:10:32.208" v="18" actId="20577"/>
      <pc:docMkLst>
        <pc:docMk/>
      </pc:docMkLst>
      <pc:sldChg chg="modSp">
        <pc:chgData name="Anne Kauffmann" userId="S::anne.kauffmann@airparif.fr::4e0adee6-1a5e-4a28-8cd7-2cea986f7c69" providerId="AD" clId="Web-{D3B1FE61-4744-41EF-BF92-1DAF6824B7AB}" dt="2020-10-08T16:10:32.193" v="17" actId="20577"/>
        <pc:sldMkLst>
          <pc:docMk/>
          <pc:sldMk cId="2374921376" sldId="927"/>
        </pc:sldMkLst>
        <pc:spChg chg="mod">
          <ac:chgData name="Anne Kauffmann" userId="S::anne.kauffmann@airparif.fr::4e0adee6-1a5e-4a28-8cd7-2cea986f7c69" providerId="AD" clId="Web-{D3B1FE61-4744-41EF-BF92-1DAF6824B7AB}" dt="2020-10-08T16:10:32.193" v="17" actId="20577"/>
          <ac:spMkLst>
            <pc:docMk/>
            <pc:sldMk cId="2374921376" sldId="927"/>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0"/>
            <a:ext cx="3077137" cy="513459"/>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sz="quarter" idx="1"/>
          </p:nvPr>
        </p:nvSpPr>
        <p:spPr>
          <a:xfrm>
            <a:off x="4020506" y="0"/>
            <a:ext cx="3077137" cy="513459"/>
          </a:xfrm>
          <a:prstGeom prst="rect">
            <a:avLst/>
          </a:prstGeom>
        </p:spPr>
        <p:txBody>
          <a:bodyPr vert="horz" lIns="95500" tIns="47750" rIns="95500" bIns="47750" rtlCol="0"/>
          <a:lstStyle>
            <a:lvl1pPr algn="r">
              <a:defRPr sz="1300"/>
            </a:lvl1pPr>
          </a:lstStyle>
          <a:p>
            <a:fld id="{F1A9BDB8-D615-4B47-92A1-19A5561F2B3C}" type="datetimeFigureOut">
              <a:rPr lang="fr-FR" smtClean="0"/>
              <a:t>30/03/2023</a:t>
            </a:fld>
            <a:endParaRPr lang="fr-FR"/>
          </a:p>
        </p:txBody>
      </p:sp>
      <p:sp>
        <p:nvSpPr>
          <p:cNvPr id="4" name="Espace réservé du pied de page 3"/>
          <p:cNvSpPr>
            <a:spLocks noGrp="1"/>
          </p:cNvSpPr>
          <p:nvPr>
            <p:ph type="ftr" sz="quarter" idx="2"/>
          </p:nvPr>
        </p:nvSpPr>
        <p:spPr>
          <a:xfrm>
            <a:off x="3" y="9721154"/>
            <a:ext cx="3077137" cy="513459"/>
          </a:xfrm>
          <a:prstGeom prst="rect">
            <a:avLst/>
          </a:prstGeom>
        </p:spPr>
        <p:txBody>
          <a:bodyPr vert="horz" lIns="95500" tIns="47750" rIns="95500" bIns="47750"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0506" y="9721154"/>
            <a:ext cx="3077137" cy="513459"/>
          </a:xfrm>
          <a:prstGeom prst="rect">
            <a:avLst/>
          </a:prstGeom>
        </p:spPr>
        <p:txBody>
          <a:bodyPr vert="horz" lIns="95500" tIns="47750" rIns="95500" bIns="47750" rtlCol="0" anchor="b"/>
          <a:lstStyle>
            <a:lvl1pPr algn="r">
              <a:defRPr sz="1300"/>
            </a:lvl1pPr>
          </a:lstStyle>
          <a:p>
            <a:fld id="{B00BB1E9-F93E-4B07-9747-3EED052896D2}" type="slidenum">
              <a:rPr lang="fr-FR" smtClean="0"/>
              <a:t>‹N°›</a:t>
            </a:fld>
            <a:endParaRPr lang="fr-FR"/>
          </a:p>
        </p:txBody>
      </p:sp>
    </p:spTree>
    <p:extLst>
      <p:ext uri="{BB962C8B-B14F-4D97-AF65-F5344CB8AC3E}">
        <p14:creationId xmlns:p14="http://schemas.microsoft.com/office/powerpoint/2010/main" val="2592772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3076363" cy="511731"/>
          </a:xfrm>
          <a:prstGeom prst="rect">
            <a:avLst/>
          </a:prstGeom>
        </p:spPr>
        <p:txBody>
          <a:bodyPr vert="horz" lIns="99474" tIns="49737" rIns="99474" bIns="49737" rtlCol="0"/>
          <a:lstStyle>
            <a:lvl1pPr algn="l">
              <a:defRPr sz="1400"/>
            </a:lvl1pPr>
          </a:lstStyle>
          <a:p>
            <a:endParaRPr lang="fr-FR"/>
          </a:p>
        </p:txBody>
      </p:sp>
      <p:sp>
        <p:nvSpPr>
          <p:cNvPr id="3" name="Espace réservé de la date 2"/>
          <p:cNvSpPr>
            <a:spLocks noGrp="1"/>
          </p:cNvSpPr>
          <p:nvPr>
            <p:ph type="dt" idx="1"/>
          </p:nvPr>
        </p:nvSpPr>
        <p:spPr>
          <a:xfrm>
            <a:off x="4021294" y="2"/>
            <a:ext cx="3076363" cy="511731"/>
          </a:xfrm>
          <a:prstGeom prst="rect">
            <a:avLst/>
          </a:prstGeom>
        </p:spPr>
        <p:txBody>
          <a:bodyPr vert="horz" lIns="99474" tIns="49737" rIns="99474" bIns="49737" rtlCol="0"/>
          <a:lstStyle>
            <a:lvl1pPr algn="r">
              <a:defRPr sz="1400"/>
            </a:lvl1pPr>
          </a:lstStyle>
          <a:p>
            <a:fld id="{5D9BC389-E16A-461C-A4F1-08C933D1B799}" type="datetimeFigureOut">
              <a:rPr lang="fr-FR" smtClean="0"/>
              <a:t>30/03/2023</a:t>
            </a:fld>
            <a:endParaRPr lang="fr-FR"/>
          </a:p>
        </p:txBody>
      </p:sp>
      <p:sp>
        <p:nvSpPr>
          <p:cNvPr id="4" name="Espace réservé de l'image des diapositives 3"/>
          <p:cNvSpPr>
            <a:spLocks noGrp="1" noRot="1" noChangeAspect="1"/>
          </p:cNvSpPr>
          <p:nvPr>
            <p:ph type="sldImg" idx="2"/>
          </p:nvPr>
        </p:nvSpPr>
        <p:spPr>
          <a:xfrm>
            <a:off x="142875" y="769938"/>
            <a:ext cx="6813550" cy="3833812"/>
          </a:xfrm>
          <a:prstGeom prst="rect">
            <a:avLst/>
          </a:prstGeom>
          <a:noFill/>
          <a:ln w="12700">
            <a:solidFill>
              <a:prstClr val="black"/>
            </a:solidFill>
          </a:ln>
        </p:spPr>
        <p:txBody>
          <a:bodyPr vert="horz" lIns="99474" tIns="49737" rIns="99474" bIns="49737" rtlCol="0" anchor="ctr"/>
          <a:lstStyle/>
          <a:p>
            <a:endParaRPr lang="fr-FR"/>
          </a:p>
        </p:txBody>
      </p:sp>
      <p:sp>
        <p:nvSpPr>
          <p:cNvPr id="5" name="Espace réservé des commentaires 4"/>
          <p:cNvSpPr>
            <a:spLocks noGrp="1"/>
          </p:cNvSpPr>
          <p:nvPr>
            <p:ph type="body" sz="quarter" idx="3"/>
          </p:nvPr>
        </p:nvSpPr>
        <p:spPr>
          <a:xfrm>
            <a:off x="709930" y="4861442"/>
            <a:ext cx="5679440" cy="4605576"/>
          </a:xfrm>
          <a:prstGeom prst="rect">
            <a:avLst/>
          </a:prstGeom>
        </p:spPr>
        <p:txBody>
          <a:bodyPr vert="horz" lIns="99474" tIns="49737" rIns="99474" bIns="4973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8"/>
            <a:ext cx="3076363" cy="511731"/>
          </a:xfrm>
          <a:prstGeom prst="rect">
            <a:avLst/>
          </a:prstGeom>
        </p:spPr>
        <p:txBody>
          <a:bodyPr vert="horz" lIns="99474" tIns="49737" rIns="99474" bIns="49737" rtlCol="0" anchor="b"/>
          <a:lstStyle>
            <a:lvl1pPr algn="l">
              <a:defRPr sz="1400"/>
            </a:lvl1pPr>
          </a:lstStyle>
          <a:p>
            <a:endParaRPr lang="fr-FR"/>
          </a:p>
        </p:txBody>
      </p:sp>
      <p:sp>
        <p:nvSpPr>
          <p:cNvPr id="7" name="Espace réservé du numéro de diapositive 6"/>
          <p:cNvSpPr>
            <a:spLocks noGrp="1"/>
          </p:cNvSpPr>
          <p:nvPr>
            <p:ph type="sldNum" sz="quarter" idx="5"/>
          </p:nvPr>
        </p:nvSpPr>
        <p:spPr>
          <a:xfrm>
            <a:off x="4021294" y="9721108"/>
            <a:ext cx="3076363" cy="511731"/>
          </a:xfrm>
          <a:prstGeom prst="rect">
            <a:avLst/>
          </a:prstGeom>
        </p:spPr>
        <p:txBody>
          <a:bodyPr vert="horz" lIns="99474" tIns="49737" rIns="99474" bIns="49737" rtlCol="0" anchor="b"/>
          <a:lstStyle>
            <a:lvl1pPr algn="r">
              <a:defRPr sz="1400"/>
            </a:lvl1pPr>
          </a:lstStyle>
          <a:p>
            <a:fld id="{BB2FFA31-33FC-4495-9808-FBB39BEADD85}" type="slidenum">
              <a:rPr lang="fr-FR" smtClean="0"/>
              <a:t>‹N°›</a:t>
            </a:fld>
            <a:endParaRPr lang="fr-FR"/>
          </a:p>
        </p:txBody>
      </p:sp>
    </p:spTree>
    <p:extLst>
      <p:ext uri="{BB962C8B-B14F-4D97-AF65-F5344CB8AC3E}">
        <p14:creationId xmlns:p14="http://schemas.microsoft.com/office/powerpoint/2010/main" val="2592424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9938"/>
            <a:ext cx="6813550" cy="3833812"/>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a:t>
            </a:fld>
            <a:endParaRPr lang="fr-FR"/>
          </a:p>
        </p:txBody>
      </p:sp>
    </p:spTree>
    <p:extLst>
      <p:ext uri="{BB962C8B-B14F-4D97-AF65-F5344CB8AC3E}">
        <p14:creationId xmlns:p14="http://schemas.microsoft.com/office/powerpoint/2010/main" val="312469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3.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emf"/><Relationship Id="rId7" Type="http://schemas.openxmlformats.org/officeDocument/2006/relationships/image" Target="../media/image48.jpeg"/><Relationship Id="rId2" Type="http://schemas.openxmlformats.org/officeDocument/2006/relationships/image" Target="../media/image43.emf"/><Relationship Id="rId1" Type="http://schemas.openxmlformats.org/officeDocument/2006/relationships/slideMaster" Target="../slideMasters/slideMaster3.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50.jpe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Master" Target="../slideMasters/slideMaster3.xml"/><Relationship Id="rId6" Type="http://schemas.openxmlformats.org/officeDocument/2006/relationships/image" Target="../media/image55.png"/><Relationship Id="rId11" Type="http://schemas.openxmlformats.org/officeDocument/2006/relationships/image" Target="../media/image60.jpe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jpeg"/><Relationship Id="rId2" Type="http://schemas.openxmlformats.org/officeDocument/2006/relationships/image" Target="../media/image67.png"/><Relationship Id="rId1" Type="http://schemas.openxmlformats.org/officeDocument/2006/relationships/slideMaster" Target="../slideMasters/slideMaster3.xml"/><Relationship Id="rId6" Type="http://schemas.openxmlformats.org/officeDocument/2006/relationships/image" Target="../media/image71.jpe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svg"/><Relationship Id="rId3" Type="http://schemas.openxmlformats.org/officeDocument/2006/relationships/image" Target="../media/image79.emf"/><Relationship Id="rId7" Type="http://schemas.openxmlformats.org/officeDocument/2006/relationships/image" Target="../media/image83.svg"/><Relationship Id="rId12" Type="http://schemas.openxmlformats.org/officeDocument/2006/relationships/image" Target="../media/image88.png"/><Relationship Id="rId2" Type="http://schemas.openxmlformats.org/officeDocument/2006/relationships/image" Target="../media/image78.emf"/><Relationship Id="rId1" Type="http://schemas.openxmlformats.org/officeDocument/2006/relationships/slideMaster" Target="../slideMasters/slideMaster4.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sv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svg"/><Relationship Id="rId3" Type="http://schemas.openxmlformats.org/officeDocument/2006/relationships/image" Target="../media/image79.emf"/><Relationship Id="rId7" Type="http://schemas.openxmlformats.org/officeDocument/2006/relationships/image" Target="../media/image85.svg"/><Relationship Id="rId12" Type="http://schemas.openxmlformats.org/officeDocument/2006/relationships/image" Target="../media/image90.png"/><Relationship Id="rId2" Type="http://schemas.openxmlformats.org/officeDocument/2006/relationships/image" Target="../media/image78.emf"/><Relationship Id="rId1" Type="http://schemas.openxmlformats.org/officeDocument/2006/relationships/slideMaster" Target="../slideMasters/slideMaster4.xml"/><Relationship Id="rId6" Type="http://schemas.openxmlformats.org/officeDocument/2006/relationships/image" Target="../media/image84.png"/><Relationship Id="rId11" Type="http://schemas.openxmlformats.org/officeDocument/2006/relationships/image" Target="../media/image89.svg"/><Relationship Id="rId5" Type="http://schemas.openxmlformats.org/officeDocument/2006/relationships/image" Target="../media/image81.svg"/><Relationship Id="rId10" Type="http://schemas.openxmlformats.org/officeDocument/2006/relationships/image" Target="../media/image88.png"/><Relationship Id="rId4" Type="http://schemas.openxmlformats.org/officeDocument/2006/relationships/image" Target="../media/image80.png"/><Relationship Id="rId9" Type="http://schemas.openxmlformats.org/officeDocument/2006/relationships/image" Target="../media/image87.sv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svg"/><Relationship Id="rId3" Type="http://schemas.openxmlformats.org/officeDocument/2006/relationships/image" Target="../media/image79.emf"/><Relationship Id="rId7" Type="http://schemas.openxmlformats.org/officeDocument/2006/relationships/image" Target="../media/image85.svg"/><Relationship Id="rId12" Type="http://schemas.openxmlformats.org/officeDocument/2006/relationships/image" Target="../media/image90.png"/><Relationship Id="rId2" Type="http://schemas.openxmlformats.org/officeDocument/2006/relationships/image" Target="../media/image78.emf"/><Relationship Id="rId1" Type="http://schemas.openxmlformats.org/officeDocument/2006/relationships/slideMaster" Target="../slideMasters/slideMaster4.xml"/><Relationship Id="rId6" Type="http://schemas.openxmlformats.org/officeDocument/2006/relationships/image" Target="../media/image84.png"/><Relationship Id="rId11" Type="http://schemas.openxmlformats.org/officeDocument/2006/relationships/image" Target="../media/image89.svg"/><Relationship Id="rId5" Type="http://schemas.openxmlformats.org/officeDocument/2006/relationships/image" Target="../media/image81.svg"/><Relationship Id="rId10" Type="http://schemas.openxmlformats.org/officeDocument/2006/relationships/image" Target="../media/image88.png"/><Relationship Id="rId4" Type="http://schemas.openxmlformats.org/officeDocument/2006/relationships/image" Target="../media/image80.png"/><Relationship Id="rId9" Type="http://schemas.openxmlformats.org/officeDocument/2006/relationships/image" Target="../media/image87.sv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97.emf"/><Relationship Id="rId13" Type="http://schemas.openxmlformats.org/officeDocument/2006/relationships/image" Target="../media/image22.emf"/><Relationship Id="rId3" Type="http://schemas.openxmlformats.org/officeDocument/2006/relationships/image" Target="../media/image93.emf"/><Relationship Id="rId7" Type="http://schemas.openxmlformats.org/officeDocument/2006/relationships/image" Target="../media/image44.emf"/><Relationship Id="rId12" Type="http://schemas.openxmlformats.org/officeDocument/2006/relationships/image" Target="../media/image43.emf"/><Relationship Id="rId2" Type="http://schemas.openxmlformats.org/officeDocument/2006/relationships/image" Target="../media/image92.emf"/><Relationship Id="rId16" Type="http://schemas.openxmlformats.org/officeDocument/2006/relationships/image" Target="../media/image24.emf"/><Relationship Id="rId1" Type="http://schemas.openxmlformats.org/officeDocument/2006/relationships/slideMaster" Target="../slideMasters/slideMaster5.xml"/><Relationship Id="rId6" Type="http://schemas.openxmlformats.org/officeDocument/2006/relationships/image" Target="../media/image96.emf"/><Relationship Id="rId11" Type="http://schemas.openxmlformats.org/officeDocument/2006/relationships/image" Target="../media/image100.emf"/><Relationship Id="rId5" Type="http://schemas.openxmlformats.org/officeDocument/2006/relationships/image" Target="../media/image95.emf"/><Relationship Id="rId15" Type="http://schemas.openxmlformats.org/officeDocument/2006/relationships/image" Target="../media/image25.emf"/><Relationship Id="rId10" Type="http://schemas.openxmlformats.org/officeDocument/2006/relationships/image" Target="../media/image99.emf"/><Relationship Id="rId4" Type="http://schemas.openxmlformats.org/officeDocument/2006/relationships/image" Target="../media/image94.emf"/><Relationship Id="rId9" Type="http://schemas.openxmlformats.org/officeDocument/2006/relationships/image" Target="../media/image98.emf"/><Relationship Id="rId14" Type="http://schemas.openxmlformats.org/officeDocument/2006/relationships/image" Target="../media/image101.emf"/></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emf"/><Relationship Id="rId1" Type="http://schemas.openxmlformats.org/officeDocument/2006/relationships/slideMaster" Target="../slideMasters/slideMaster6.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_1">
    <p:spTree>
      <p:nvGrpSpPr>
        <p:cNvPr id="1" name=""/>
        <p:cNvGrpSpPr/>
        <p:nvPr/>
      </p:nvGrpSpPr>
      <p:grpSpPr>
        <a:xfrm>
          <a:off x="0" y="0"/>
          <a:ext cx="0" cy="0"/>
          <a:chOff x="0" y="0"/>
          <a:chExt cx="0" cy="0"/>
        </a:xfrm>
      </p:grpSpPr>
      <p:sp>
        <p:nvSpPr>
          <p:cNvPr id="4" name="Espace réservé du titre 7">
            <a:extLst>
              <a:ext uri="{FF2B5EF4-FFF2-40B4-BE49-F238E27FC236}">
                <a16:creationId xmlns:a16="http://schemas.microsoft.com/office/drawing/2014/main" id="{229985E8-A713-493F-9653-3F705F82C7A0}"/>
              </a:ext>
            </a:extLst>
          </p:cNvPr>
          <p:cNvSpPr>
            <a:spLocks noGrp="1"/>
          </p:cNvSpPr>
          <p:nvPr>
            <p:ph type="title"/>
          </p:nvPr>
        </p:nvSpPr>
        <p:spPr>
          <a:xfrm>
            <a:off x="384000" y="4214402"/>
            <a:ext cx="10515600" cy="1325033"/>
          </a:xfrm>
          <a:prstGeom prst="rect">
            <a:avLst/>
          </a:prstGeom>
        </p:spPr>
        <p:txBody>
          <a:bodyPr vert="horz" lIns="91440" tIns="45720" rIns="91440" bIns="45720" rtlCol="0" anchor="ctr">
            <a:normAutofit/>
          </a:bodyPr>
          <a:lstStyle>
            <a:lvl1pPr>
              <a:defRPr cap="all" baseline="0"/>
            </a:lvl1pPr>
          </a:lstStyle>
          <a:p>
            <a:r>
              <a:rPr lang="fr-FR" dirty="0"/>
              <a:t>TITRE DE LA PRÉSENTATION</a:t>
            </a:r>
          </a:p>
        </p:txBody>
      </p:sp>
      <p:sp>
        <p:nvSpPr>
          <p:cNvPr id="9" name="Espace réservé du texte 8">
            <a:extLst>
              <a:ext uri="{FF2B5EF4-FFF2-40B4-BE49-F238E27FC236}">
                <a16:creationId xmlns:a16="http://schemas.microsoft.com/office/drawing/2014/main" id="{A6757DC8-F933-4330-A810-A3340F27B388}"/>
              </a:ext>
            </a:extLst>
          </p:cNvPr>
          <p:cNvSpPr>
            <a:spLocks noGrp="1"/>
          </p:cNvSpPr>
          <p:nvPr>
            <p:ph type="body" sz="quarter" idx="11" hasCustomPrompt="1"/>
          </p:nvPr>
        </p:nvSpPr>
        <p:spPr>
          <a:xfrm>
            <a:off x="589271" y="5783424"/>
            <a:ext cx="9391157" cy="851293"/>
          </a:xfrm>
          <a:prstGeom prst="rect">
            <a:avLst/>
          </a:prstGeom>
        </p:spPr>
        <p:txBody>
          <a:bodyPr/>
          <a:lstStyle>
            <a:lvl1pPr>
              <a:defRPr cap="all" baseline="0">
                <a:solidFill>
                  <a:srgbClr val="00579F"/>
                </a:solidFill>
                <a:latin typeface="BrownStd" panose="00010500010101010101"/>
              </a:defRPr>
            </a:lvl1pPr>
          </a:lstStyle>
          <a:p>
            <a:pPr lvl="0"/>
            <a:r>
              <a:rPr lang="fr-FR" dirty="0"/>
              <a:t>SOUS-TITRE DE LA PRÉSENTATION</a:t>
            </a:r>
          </a:p>
        </p:txBody>
      </p:sp>
      <p:sp>
        <p:nvSpPr>
          <p:cNvPr id="5" name="Espace réservé du texte 4">
            <a:extLst>
              <a:ext uri="{FF2B5EF4-FFF2-40B4-BE49-F238E27FC236}">
                <a16:creationId xmlns:a16="http://schemas.microsoft.com/office/drawing/2014/main" id="{07A83C92-6CB5-4A58-ABE1-5686C75DC02D}"/>
              </a:ext>
            </a:extLst>
          </p:cNvPr>
          <p:cNvSpPr>
            <a:spLocks noGrp="1"/>
          </p:cNvSpPr>
          <p:nvPr>
            <p:ph type="body" sz="quarter" idx="12" hasCustomPrompt="1"/>
          </p:nvPr>
        </p:nvSpPr>
        <p:spPr>
          <a:xfrm>
            <a:off x="5991621" y="1680001"/>
            <a:ext cx="2352000" cy="397933"/>
          </a:xfrm>
          <a:prstGeom prst="rect">
            <a:avLst/>
          </a:prstGeom>
        </p:spPr>
        <p:txBody>
          <a:bodyPr/>
          <a:lstStyle>
            <a:lvl1pPr algn="r">
              <a:defRPr sz="1400" b="0">
                <a:latin typeface="Lato regular" panose="020F0502020204030203"/>
              </a:defRPr>
            </a:lvl1pPr>
          </a:lstStyle>
          <a:p>
            <a:pPr lvl="0"/>
            <a:r>
              <a:rPr lang="fr-FR" dirty="0"/>
              <a:t>Date</a:t>
            </a:r>
          </a:p>
        </p:txBody>
      </p:sp>
    </p:spTree>
    <p:extLst>
      <p:ext uri="{BB962C8B-B14F-4D97-AF65-F5344CB8AC3E}">
        <p14:creationId xmlns:p14="http://schemas.microsoft.com/office/powerpoint/2010/main" val="1978650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OMMAIRE_6 parties">
    <p:spTree>
      <p:nvGrpSpPr>
        <p:cNvPr id="1" name=""/>
        <p:cNvGrpSpPr/>
        <p:nvPr/>
      </p:nvGrpSpPr>
      <p:grpSpPr>
        <a:xfrm>
          <a:off x="0" y="0"/>
          <a:ext cx="0" cy="0"/>
          <a:chOff x="0" y="0"/>
          <a:chExt cx="0" cy="0"/>
        </a:xfrm>
      </p:grpSpPr>
      <p:sp>
        <p:nvSpPr>
          <p:cNvPr id="19" name="Forme libre : forme 18">
            <a:extLst>
              <a:ext uri="{FF2B5EF4-FFF2-40B4-BE49-F238E27FC236}">
                <a16:creationId xmlns:a16="http://schemas.microsoft.com/office/drawing/2014/main" id="{2DE595B5-1D40-443B-9D45-EB43DCAC6023}"/>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9" name="Forme libre : forme 8">
            <a:extLst>
              <a:ext uri="{FF2B5EF4-FFF2-40B4-BE49-F238E27FC236}">
                <a16:creationId xmlns:a16="http://schemas.microsoft.com/office/drawing/2014/main" id="{169197EE-3E79-4966-A210-EF450E59EAE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2" name="Ellipse 11">
            <a:extLst>
              <a:ext uri="{FF2B5EF4-FFF2-40B4-BE49-F238E27FC236}">
                <a16:creationId xmlns:a16="http://schemas.microsoft.com/office/drawing/2014/main" id="{199704BB-61F4-4B38-BEA6-F4F793F19113}"/>
              </a:ext>
            </a:extLst>
          </p:cNvPr>
          <p:cNvSpPr/>
          <p:nvPr userDrawn="1"/>
        </p:nvSpPr>
        <p:spPr>
          <a:xfrm>
            <a:off x="119433" y="283888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3875C5AF-37BA-4D86-B60B-810802618D97}"/>
              </a:ext>
            </a:extLst>
          </p:cNvPr>
          <p:cNvSpPr txBox="1">
            <a:spLocks/>
          </p:cNvSpPr>
          <p:nvPr userDrawn="1"/>
        </p:nvSpPr>
        <p:spPr>
          <a:xfrm>
            <a:off x="129117" y="2835716"/>
            <a:ext cx="960000"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17" name="Ellipse 16">
            <a:extLst>
              <a:ext uri="{FF2B5EF4-FFF2-40B4-BE49-F238E27FC236}">
                <a16:creationId xmlns:a16="http://schemas.microsoft.com/office/drawing/2014/main" id="{3F5C54C8-50BE-4CCB-9A58-E8163A8F42FC}"/>
              </a:ext>
            </a:extLst>
          </p:cNvPr>
          <p:cNvSpPr/>
          <p:nvPr userDrawn="1"/>
        </p:nvSpPr>
        <p:spPr>
          <a:xfrm>
            <a:off x="111901" y="416885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8" name="Espace réservé du texte 2">
            <a:extLst>
              <a:ext uri="{FF2B5EF4-FFF2-40B4-BE49-F238E27FC236}">
                <a16:creationId xmlns:a16="http://schemas.microsoft.com/office/drawing/2014/main" id="{425CDA38-2F4F-4602-9B73-305D8745FB81}"/>
              </a:ext>
            </a:extLst>
          </p:cNvPr>
          <p:cNvSpPr txBox="1">
            <a:spLocks/>
          </p:cNvSpPr>
          <p:nvPr userDrawn="1"/>
        </p:nvSpPr>
        <p:spPr>
          <a:xfrm>
            <a:off x="135697" y="4168855"/>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02</a:t>
            </a:r>
          </a:p>
        </p:txBody>
      </p:sp>
      <p:sp>
        <p:nvSpPr>
          <p:cNvPr id="23" name="Ellipse 22">
            <a:extLst>
              <a:ext uri="{FF2B5EF4-FFF2-40B4-BE49-F238E27FC236}">
                <a16:creationId xmlns:a16="http://schemas.microsoft.com/office/drawing/2014/main" id="{5DE8D9CC-1F09-4BBB-9782-D88F903E2AB8}"/>
              </a:ext>
            </a:extLst>
          </p:cNvPr>
          <p:cNvSpPr/>
          <p:nvPr userDrawn="1"/>
        </p:nvSpPr>
        <p:spPr>
          <a:xfrm>
            <a:off x="111901" y="5489148"/>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4" name="Espace réservé du texte 2">
            <a:extLst>
              <a:ext uri="{FF2B5EF4-FFF2-40B4-BE49-F238E27FC236}">
                <a16:creationId xmlns:a16="http://schemas.microsoft.com/office/drawing/2014/main" id="{EC5F738F-E6F5-404A-97AE-7100EF8E6130}"/>
              </a:ext>
            </a:extLst>
          </p:cNvPr>
          <p:cNvSpPr txBox="1">
            <a:spLocks/>
          </p:cNvSpPr>
          <p:nvPr userDrawn="1"/>
        </p:nvSpPr>
        <p:spPr>
          <a:xfrm>
            <a:off x="135697" y="5487566"/>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03</a:t>
            </a:r>
          </a:p>
        </p:txBody>
      </p:sp>
      <p:sp>
        <p:nvSpPr>
          <p:cNvPr id="29" name="Ellipse 28">
            <a:extLst>
              <a:ext uri="{FF2B5EF4-FFF2-40B4-BE49-F238E27FC236}">
                <a16:creationId xmlns:a16="http://schemas.microsoft.com/office/drawing/2014/main" id="{9F513D12-8909-45AF-BC5A-300ED0411B1F}"/>
              </a:ext>
            </a:extLst>
          </p:cNvPr>
          <p:cNvSpPr/>
          <p:nvPr userDrawn="1"/>
        </p:nvSpPr>
        <p:spPr>
          <a:xfrm>
            <a:off x="6782413" y="4165687"/>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0" name="Espace réservé du texte 2">
            <a:extLst>
              <a:ext uri="{FF2B5EF4-FFF2-40B4-BE49-F238E27FC236}">
                <a16:creationId xmlns:a16="http://schemas.microsoft.com/office/drawing/2014/main" id="{5699E98A-F100-4FB6-AD3B-164A39DA7E11}"/>
              </a:ext>
            </a:extLst>
          </p:cNvPr>
          <p:cNvSpPr txBox="1">
            <a:spLocks/>
          </p:cNvSpPr>
          <p:nvPr userDrawn="1"/>
        </p:nvSpPr>
        <p:spPr>
          <a:xfrm>
            <a:off x="6782413" y="4162522"/>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05</a:t>
            </a:r>
          </a:p>
        </p:txBody>
      </p:sp>
      <p:sp>
        <p:nvSpPr>
          <p:cNvPr id="32" name="Ellipse 31">
            <a:extLst>
              <a:ext uri="{FF2B5EF4-FFF2-40B4-BE49-F238E27FC236}">
                <a16:creationId xmlns:a16="http://schemas.microsoft.com/office/drawing/2014/main" id="{E6021C1D-FAE2-4CE1-B362-5A74CB03C6AE}"/>
              </a:ext>
            </a:extLst>
          </p:cNvPr>
          <p:cNvSpPr/>
          <p:nvPr userDrawn="1"/>
        </p:nvSpPr>
        <p:spPr>
          <a:xfrm>
            <a:off x="6782413" y="5490731"/>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3" name="Espace réservé du texte 2">
            <a:extLst>
              <a:ext uri="{FF2B5EF4-FFF2-40B4-BE49-F238E27FC236}">
                <a16:creationId xmlns:a16="http://schemas.microsoft.com/office/drawing/2014/main" id="{BF101748-59DA-42CD-BC09-AB07FFB63763}"/>
              </a:ext>
            </a:extLst>
          </p:cNvPr>
          <p:cNvSpPr txBox="1">
            <a:spLocks/>
          </p:cNvSpPr>
          <p:nvPr userDrawn="1"/>
        </p:nvSpPr>
        <p:spPr>
          <a:xfrm>
            <a:off x="6792100" y="5490732"/>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06</a:t>
            </a:r>
          </a:p>
        </p:txBody>
      </p:sp>
      <p:pic>
        <p:nvPicPr>
          <p:cNvPr id="34" name="Image 33">
            <a:extLst>
              <a:ext uri="{FF2B5EF4-FFF2-40B4-BE49-F238E27FC236}">
                <a16:creationId xmlns:a16="http://schemas.microsoft.com/office/drawing/2014/main" id="{F33B8075-8D1B-43CD-8F51-B3AE8637E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35" name="Espace réservé du texte 34">
            <a:extLst>
              <a:ext uri="{FF2B5EF4-FFF2-40B4-BE49-F238E27FC236}">
                <a16:creationId xmlns:a16="http://schemas.microsoft.com/office/drawing/2014/main" id="{31DA445D-4A87-4719-A775-8DB6A60B5C48}"/>
              </a:ext>
            </a:extLst>
          </p:cNvPr>
          <p:cNvSpPr>
            <a:spLocks noGrp="1"/>
          </p:cNvSpPr>
          <p:nvPr>
            <p:ph type="body" sz="quarter" idx="10" hasCustomPrompt="1"/>
          </p:nvPr>
        </p:nvSpPr>
        <p:spPr>
          <a:xfrm>
            <a:off x="1295761" y="2848993"/>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6" name="Espace réservé du texte 34">
            <a:extLst>
              <a:ext uri="{FF2B5EF4-FFF2-40B4-BE49-F238E27FC236}">
                <a16:creationId xmlns:a16="http://schemas.microsoft.com/office/drawing/2014/main" id="{AA2D1913-7786-4C42-B396-617A688C4B59}"/>
              </a:ext>
            </a:extLst>
          </p:cNvPr>
          <p:cNvSpPr>
            <a:spLocks noGrp="1"/>
          </p:cNvSpPr>
          <p:nvPr>
            <p:ph type="body" sz="quarter" idx="11" hasCustomPrompt="1"/>
          </p:nvPr>
        </p:nvSpPr>
        <p:spPr>
          <a:xfrm>
            <a:off x="1295761" y="4177379"/>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7" name="Espace réservé du texte 34">
            <a:extLst>
              <a:ext uri="{FF2B5EF4-FFF2-40B4-BE49-F238E27FC236}">
                <a16:creationId xmlns:a16="http://schemas.microsoft.com/office/drawing/2014/main" id="{2077833C-EEC9-4B81-9DF2-D82E72EA9CAA}"/>
              </a:ext>
            </a:extLst>
          </p:cNvPr>
          <p:cNvSpPr>
            <a:spLocks noGrp="1"/>
          </p:cNvSpPr>
          <p:nvPr>
            <p:ph type="body" sz="quarter" idx="12" hasCustomPrompt="1"/>
          </p:nvPr>
        </p:nvSpPr>
        <p:spPr>
          <a:xfrm>
            <a:off x="1304156" y="5505766"/>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40" name="Espace réservé du texte 34">
            <a:extLst>
              <a:ext uri="{FF2B5EF4-FFF2-40B4-BE49-F238E27FC236}">
                <a16:creationId xmlns:a16="http://schemas.microsoft.com/office/drawing/2014/main" id="{399AFD9F-9289-4C89-823A-94B03709BA60}"/>
              </a:ext>
            </a:extLst>
          </p:cNvPr>
          <p:cNvSpPr>
            <a:spLocks noGrp="1"/>
          </p:cNvSpPr>
          <p:nvPr>
            <p:ph type="body" sz="quarter" idx="11" hasCustomPrompt="1"/>
          </p:nvPr>
        </p:nvSpPr>
        <p:spPr>
          <a:xfrm>
            <a:off x="7948256" y="4177378"/>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41" name="Espace réservé du texte 34">
            <a:extLst>
              <a:ext uri="{FF2B5EF4-FFF2-40B4-BE49-F238E27FC236}">
                <a16:creationId xmlns:a16="http://schemas.microsoft.com/office/drawing/2014/main" id="{F7871E6E-F36B-4400-80AF-8F0B36838DBE}"/>
              </a:ext>
            </a:extLst>
          </p:cNvPr>
          <p:cNvSpPr>
            <a:spLocks noGrp="1"/>
          </p:cNvSpPr>
          <p:nvPr>
            <p:ph type="body" sz="quarter" idx="12" hasCustomPrompt="1"/>
          </p:nvPr>
        </p:nvSpPr>
        <p:spPr>
          <a:xfrm>
            <a:off x="7948256" y="5500421"/>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20" name="Espace réservé du texte 34">
            <a:extLst>
              <a:ext uri="{FF2B5EF4-FFF2-40B4-BE49-F238E27FC236}">
                <a16:creationId xmlns:a16="http://schemas.microsoft.com/office/drawing/2014/main" id="{A5940F94-60B1-41C6-9CB0-AF4298C5F0A8}"/>
              </a:ext>
            </a:extLst>
          </p:cNvPr>
          <p:cNvSpPr>
            <a:spLocks noGrp="1"/>
          </p:cNvSpPr>
          <p:nvPr>
            <p:ph type="body" sz="quarter" idx="13" hasCustomPrompt="1"/>
          </p:nvPr>
        </p:nvSpPr>
        <p:spPr>
          <a:xfrm>
            <a:off x="7948256" y="2865993"/>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21" name="Ellipse 20">
            <a:extLst>
              <a:ext uri="{FF2B5EF4-FFF2-40B4-BE49-F238E27FC236}">
                <a16:creationId xmlns:a16="http://schemas.microsoft.com/office/drawing/2014/main" id="{A48C16A8-6DD4-4F61-A6CF-E3A18E7DD2A4}"/>
              </a:ext>
            </a:extLst>
          </p:cNvPr>
          <p:cNvSpPr/>
          <p:nvPr userDrawn="1"/>
        </p:nvSpPr>
        <p:spPr>
          <a:xfrm>
            <a:off x="6792099" y="2835715"/>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Lato regular" panose="020F0502020204030203"/>
              </a:rPr>
              <a:t>04</a:t>
            </a:r>
            <a:endParaRPr lang="fr-FR" sz="1800" dirty="0">
              <a:latin typeface="Lato regular" panose="020F0502020204030203"/>
            </a:endParaRPr>
          </a:p>
        </p:txBody>
      </p:sp>
    </p:spTree>
    <p:extLst>
      <p:ext uri="{BB962C8B-B14F-4D97-AF65-F5344CB8AC3E}">
        <p14:creationId xmlns:p14="http://schemas.microsoft.com/office/powerpoint/2010/main" val="351281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MMAIRE_5 parties">
    <p:spTree>
      <p:nvGrpSpPr>
        <p:cNvPr id="1" name=""/>
        <p:cNvGrpSpPr/>
        <p:nvPr/>
      </p:nvGrpSpPr>
      <p:grpSpPr>
        <a:xfrm>
          <a:off x="0" y="0"/>
          <a:ext cx="0" cy="0"/>
          <a:chOff x="0" y="0"/>
          <a:chExt cx="0" cy="0"/>
        </a:xfrm>
      </p:grpSpPr>
      <p:sp>
        <p:nvSpPr>
          <p:cNvPr id="19" name="Forme libre : forme 18">
            <a:extLst>
              <a:ext uri="{FF2B5EF4-FFF2-40B4-BE49-F238E27FC236}">
                <a16:creationId xmlns:a16="http://schemas.microsoft.com/office/drawing/2014/main" id="{2DE595B5-1D40-443B-9D45-EB43DCAC6023}"/>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9" name="Forme libre : forme 8">
            <a:extLst>
              <a:ext uri="{FF2B5EF4-FFF2-40B4-BE49-F238E27FC236}">
                <a16:creationId xmlns:a16="http://schemas.microsoft.com/office/drawing/2014/main" id="{169197EE-3E79-4966-A210-EF450E59EAE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2" name="Ellipse 11">
            <a:extLst>
              <a:ext uri="{FF2B5EF4-FFF2-40B4-BE49-F238E27FC236}">
                <a16:creationId xmlns:a16="http://schemas.microsoft.com/office/drawing/2014/main" id="{199704BB-61F4-4B38-BEA6-F4F793F19113}"/>
              </a:ext>
            </a:extLst>
          </p:cNvPr>
          <p:cNvSpPr/>
          <p:nvPr userDrawn="1"/>
        </p:nvSpPr>
        <p:spPr>
          <a:xfrm>
            <a:off x="119433" y="283888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3875C5AF-37BA-4D86-B60B-810802618D97}"/>
              </a:ext>
            </a:extLst>
          </p:cNvPr>
          <p:cNvSpPr txBox="1">
            <a:spLocks/>
          </p:cNvSpPr>
          <p:nvPr userDrawn="1"/>
        </p:nvSpPr>
        <p:spPr>
          <a:xfrm>
            <a:off x="129117" y="2835716"/>
            <a:ext cx="960000"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17" name="Ellipse 16">
            <a:extLst>
              <a:ext uri="{FF2B5EF4-FFF2-40B4-BE49-F238E27FC236}">
                <a16:creationId xmlns:a16="http://schemas.microsoft.com/office/drawing/2014/main" id="{3F5C54C8-50BE-4CCB-9A58-E8163A8F42FC}"/>
              </a:ext>
            </a:extLst>
          </p:cNvPr>
          <p:cNvSpPr/>
          <p:nvPr userDrawn="1"/>
        </p:nvSpPr>
        <p:spPr>
          <a:xfrm>
            <a:off x="111901" y="416885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8" name="Espace réservé du texte 2">
            <a:extLst>
              <a:ext uri="{FF2B5EF4-FFF2-40B4-BE49-F238E27FC236}">
                <a16:creationId xmlns:a16="http://schemas.microsoft.com/office/drawing/2014/main" id="{425CDA38-2F4F-4602-9B73-305D8745FB81}"/>
              </a:ext>
            </a:extLst>
          </p:cNvPr>
          <p:cNvSpPr txBox="1">
            <a:spLocks/>
          </p:cNvSpPr>
          <p:nvPr userDrawn="1"/>
        </p:nvSpPr>
        <p:spPr>
          <a:xfrm>
            <a:off x="135697" y="4168855"/>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02</a:t>
            </a:r>
          </a:p>
        </p:txBody>
      </p:sp>
      <p:sp>
        <p:nvSpPr>
          <p:cNvPr id="23" name="Ellipse 22">
            <a:extLst>
              <a:ext uri="{FF2B5EF4-FFF2-40B4-BE49-F238E27FC236}">
                <a16:creationId xmlns:a16="http://schemas.microsoft.com/office/drawing/2014/main" id="{5DE8D9CC-1F09-4BBB-9782-D88F903E2AB8}"/>
              </a:ext>
            </a:extLst>
          </p:cNvPr>
          <p:cNvSpPr/>
          <p:nvPr userDrawn="1"/>
        </p:nvSpPr>
        <p:spPr>
          <a:xfrm>
            <a:off x="111901" y="5489148"/>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4" name="Espace réservé du texte 2">
            <a:extLst>
              <a:ext uri="{FF2B5EF4-FFF2-40B4-BE49-F238E27FC236}">
                <a16:creationId xmlns:a16="http://schemas.microsoft.com/office/drawing/2014/main" id="{EC5F738F-E6F5-404A-97AE-7100EF8E6130}"/>
              </a:ext>
            </a:extLst>
          </p:cNvPr>
          <p:cNvSpPr txBox="1">
            <a:spLocks/>
          </p:cNvSpPr>
          <p:nvPr userDrawn="1"/>
        </p:nvSpPr>
        <p:spPr>
          <a:xfrm>
            <a:off x="135697" y="5487566"/>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03</a:t>
            </a:r>
          </a:p>
        </p:txBody>
      </p:sp>
      <p:sp>
        <p:nvSpPr>
          <p:cNvPr id="29" name="Ellipse 28">
            <a:extLst>
              <a:ext uri="{FF2B5EF4-FFF2-40B4-BE49-F238E27FC236}">
                <a16:creationId xmlns:a16="http://schemas.microsoft.com/office/drawing/2014/main" id="{9F513D12-8909-45AF-BC5A-300ED0411B1F}"/>
              </a:ext>
            </a:extLst>
          </p:cNvPr>
          <p:cNvSpPr/>
          <p:nvPr userDrawn="1"/>
        </p:nvSpPr>
        <p:spPr>
          <a:xfrm>
            <a:off x="6782413" y="4165687"/>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0" name="Espace réservé du texte 2">
            <a:extLst>
              <a:ext uri="{FF2B5EF4-FFF2-40B4-BE49-F238E27FC236}">
                <a16:creationId xmlns:a16="http://schemas.microsoft.com/office/drawing/2014/main" id="{5699E98A-F100-4FB6-AD3B-164A39DA7E11}"/>
              </a:ext>
            </a:extLst>
          </p:cNvPr>
          <p:cNvSpPr txBox="1">
            <a:spLocks/>
          </p:cNvSpPr>
          <p:nvPr userDrawn="1"/>
        </p:nvSpPr>
        <p:spPr>
          <a:xfrm>
            <a:off x="6782413" y="4162522"/>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04</a:t>
            </a:r>
          </a:p>
        </p:txBody>
      </p:sp>
      <p:sp>
        <p:nvSpPr>
          <p:cNvPr id="32" name="Ellipse 31">
            <a:extLst>
              <a:ext uri="{FF2B5EF4-FFF2-40B4-BE49-F238E27FC236}">
                <a16:creationId xmlns:a16="http://schemas.microsoft.com/office/drawing/2014/main" id="{E6021C1D-FAE2-4CE1-B362-5A74CB03C6AE}"/>
              </a:ext>
            </a:extLst>
          </p:cNvPr>
          <p:cNvSpPr/>
          <p:nvPr userDrawn="1"/>
        </p:nvSpPr>
        <p:spPr>
          <a:xfrm>
            <a:off x="6782413" y="5490731"/>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3" name="Espace réservé du texte 2">
            <a:extLst>
              <a:ext uri="{FF2B5EF4-FFF2-40B4-BE49-F238E27FC236}">
                <a16:creationId xmlns:a16="http://schemas.microsoft.com/office/drawing/2014/main" id="{BF101748-59DA-42CD-BC09-AB07FFB63763}"/>
              </a:ext>
            </a:extLst>
          </p:cNvPr>
          <p:cNvSpPr txBox="1">
            <a:spLocks/>
          </p:cNvSpPr>
          <p:nvPr userDrawn="1"/>
        </p:nvSpPr>
        <p:spPr>
          <a:xfrm>
            <a:off x="6792100" y="5490732"/>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05</a:t>
            </a:r>
          </a:p>
        </p:txBody>
      </p:sp>
      <p:pic>
        <p:nvPicPr>
          <p:cNvPr id="34" name="Image 33">
            <a:extLst>
              <a:ext uri="{FF2B5EF4-FFF2-40B4-BE49-F238E27FC236}">
                <a16:creationId xmlns:a16="http://schemas.microsoft.com/office/drawing/2014/main" id="{F33B8075-8D1B-43CD-8F51-B3AE8637E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35" name="Espace réservé du texte 34">
            <a:extLst>
              <a:ext uri="{FF2B5EF4-FFF2-40B4-BE49-F238E27FC236}">
                <a16:creationId xmlns:a16="http://schemas.microsoft.com/office/drawing/2014/main" id="{31DA445D-4A87-4719-A775-8DB6A60B5C48}"/>
              </a:ext>
            </a:extLst>
          </p:cNvPr>
          <p:cNvSpPr>
            <a:spLocks noGrp="1"/>
          </p:cNvSpPr>
          <p:nvPr>
            <p:ph type="body" sz="quarter" idx="10" hasCustomPrompt="1"/>
          </p:nvPr>
        </p:nvSpPr>
        <p:spPr>
          <a:xfrm>
            <a:off x="1295761" y="2848993"/>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6" name="Espace réservé du texte 34">
            <a:extLst>
              <a:ext uri="{FF2B5EF4-FFF2-40B4-BE49-F238E27FC236}">
                <a16:creationId xmlns:a16="http://schemas.microsoft.com/office/drawing/2014/main" id="{AA2D1913-7786-4C42-B396-617A688C4B59}"/>
              </a:ext>
            </a:extLst>
          </p:cNvPr>
          <p:cNvSpPr>
            <a:spLocks noGrp="1"/>
          </p:cNvSpPr>
          <p:nvPr>
            <p:ph type="body" sz="quarter" idx="11" hasCustomPrompt="1"/>
          </p:nvPr>
        </p:nvSpPr>
        <p:spPr>
          <a:xfrm>
            <a:off x="1295761" y="4177379"/>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7" name="Espace réservé du texte 34">
            <a:extLst>
              <a:ext uri="{FF2B5EF4-FFF2-40B4-BE49-F238E27FC236}">
                <a16:creationId xmlns:a16="http://schemas.microsoft.com/office/drawing/2014/main" id="{2077833C-EEC9-4B81-9DF2-D82E72EA9CAA}"/>
              </a:ext>
            </a:extLst>
          </p:cNvPr>
          <p:cNvSpPr>
            <a:spLocks noGrp="1"/>
          </p:cNvSpPr>
          <p:nvPr>
            <p:ph type="body" sz="quarter" idx="12" hasCustomPrompt="1"/>
          </p:nvPr>
        </p:nvSpPr>
        <p:spPr>
          <a:xfrm>
            <a:off x="1304156" y="5505766"/>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40" name="Espace réservé du texte 34">
            <a:extLst>
              <a:ext uri="{FF2B5EF4-FFF2-40B4-BE49-F238E27FC236}">
                <a16:creationId xmlns:a16="http://schemas.microsoft.com/office/drawing/2014/main" id="{399AFD9F-9289-4C89-823A-94B03709BA60}"/>
              </a:ext>
            </a:extLst>
          </p:cNvPr>
          <p:cNvSpPr>
            <a:spLocks noGrp="1"/>
          </p:cNvSpPr>
          <p:nvPr>
            <p:ph type="body" sz="quarter" idx="11" hasCustomPrompt="1"/>
          </p:nvPr>
        </p:nvSpPr>
        <p:spPr>
          <a:xfrm>
            <a:off x="7948256" y="4177378"/>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41" name="Espace réservé du texte 34">
            <a:extLst>
              <a:ext uri="{FF2B5EF4-FFF2-40B4-BE49-F238E27FC236}">
                <a16:creationId xmlns:a16="http://schemas.microsoft.com/office/drawing/2014/main" id="{F7871E6E-F36B-4400-80AF-8F0B36838DBE}"/>
              </a:ext>
            </a:extLst>
          </p:cNvPr>
          <p:cNvSpPr>
            <a:spLocks noGrp="1"/>
          </p:cNvSpPr>
          <p:nvPr>
            <p:ph type="body" sz="quarter" idx="12" hasCustomPrompt="1"/>
          </p:nvPr>
        </p:nvSpPr>
        <p:spPr>
          <a:xfrm>
            <a:off x="7948256" y="5500421"/>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Tree>
    <p:extLst>
      <p:ext uri="{BB962C8B-B14F-4D97-AF65-F5344CB8AC3E}">
        <p14:creationId xmlns:p14="http://schemas.microsoft.com/office/powerpoint/2010/main" val="4281213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OMMAIRE_4 parties">
    <p:spTree>
      <p:nvGrpSpPr>
        <p:cNvPr id="1" name=""/>
        <p:cNvGrpSpPr/>
        <p:nvPr/>
      </p:nvGrpSpPr>
      <p:grpSpPr>
        <a:xfrm>
          <a:off x="0" y="0"/>
          <a:ext cx="0" cy="0"/>
          <a:chOff x="0" y="0"/>
          <a:chExt cx="0" cy="0"/>
        </a:xfrm>
      </p:grpSpPr>
      <p:sp>
        <p:nvSpPr>
          <p:cNvPr id="16" name="Forme libre : forme 15">
            <a:extLst>
              <a:ext uri="{FF2B5EF4-FFF2-40B4-BE49-F238E27FC236}">
                <a16:creationId xmlns:a16="http://schemas.microsoft.com/office/drawing/2014/main" id="{F1275BF3-485D-4D37-92F9-5E33743611A2}"/>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9" name="Forme libre : forme 8">
            <a:extLst>
              <a:ext uri="{FF2B5EF4-FFF2-40B4-BE49-F238E27FC236}">
                <a16:creationId xmlns:a16="http://schemas.microsoft.com/office/drawing/2014/main" id="{169197EE-3E79-4966-A210-EF450E59EAE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2" name="Ellipse 11">
            <a:extLst>
              <a:ext uri="{FF2B5EF4-FFF2-40B4-BE49-F238E27FC236}">
                <a16:creationId xmlns:a16="http://schemas.microsoft.com/office/drawing/2014/main" id="{199704BB-61F4-4B38-BEA6-F4F793F19113}"/>
              </a:ext>
            </a:extLst>
          </p:cNvPr>
          <p:cNvSpPr/>
          <p:nvPr userDrawn="1"/>
        </p:nvSpPr>
        <p:spPr>
          <a:xfrm>
            <a:off x="119433" y="3283981"/>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3875C5AF-37BA-4D86-B60B-810802618D97}"/>
              </a:ext>
            </a:extLst>
          </p:cNvPr>
          <p:cNvSpPr txBox="1">
            <a:spLocks/>
          </p:cNvSpPr>
          <p:nvPr userDrawn="1"/>
        </p:nvSpPr>
        <p:spPr>
          <a:xfrm>
            <a:off x="129117" y="3280815"/>
            <a:ext cx="960000"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17" name="Ellipse 16">
            <a:extLst>
              <a:ext uri="{FF2B5EF4-FFF2-40B4-BE49-F238E27FC236}">
                <a16:creationId xmlns:a16="http://schemas.microsoft.com/office/drawing/2014/main" id="{3F5C54C8-50BE-4CCB-9A58-E8163A8F42FC}"/>
              </a:ext>
            </a:extLst>
          </p:cNvPr>
          <p:cNvSpPr/>
          <p:nvPr userDrawn="1"/>
        </p:nvSpPr>
        <p:spPr>
          <a:xfrm>
            <a:off x="111901" y="4613952"/>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8" name="Espace réservé du texte 2">
            <a:extLst>
              <a:ext uri="{FF2B5EF4-FFF2-40B4-BE49-F238E27FC236}">
                <a16:creationId xmlns:a16="http://schemas.microsoft.com/office/drawing/2014/main" id="{425CDA38-2F4F-4602-9B73-305D8745FB81}"/>
              </a:ext>
            </a:extLst>
          </p:cNvPr>
          <p:cNvSpPr txBox="1">
            <a:spLocks/>
          </p:cNvSpPr>
          <p:nvPr userDrawn="1"/>
        </p:nvSpPr>
        <p:spPr>
          <a:xfrm>
            <a:off x="135697" y="4613954"/>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02</a:t>
            </a:r>
          </a:p>
        </p:txBody>
      </p:sp>
      <p:sp>
        <p:nvSpPr>
          <p:cNvPr id="26" name="Ellipse 25">
            <a:extLst>
              <a:ext uri="{FF2B5EF4-FFF2-40B4-BE49-F238E27FC236}">
                <a16:creationId xmlns:a16="http://schemas.microsoft.com/office/drawing/2014/main" id="{CDA3EE7A-F0F3-453E-AC21-680B78BF59A6}"/>
              </a:ext>
            </a:extLst>
          </p:cNvPr>
          <p:cNvSpPr/>
          <p:nvPr userDrawn="1"/>
        </p:nvSpPr>
        <p:spPr>
          <a:xfrm>
            <a:off x="6782412" y="3283981"/>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7" name="Espace réservé du texte 2">
            <a:extLst>
              <a:ext uri="{FF2B5EF4-FFF2-40B4-BE49-F238E27FC236}">
                <a16:creationId xmlns:a16="http://schemas.microsoft.com/office/drawing/2014/main" id="{7C6C2CD7-325C-43DF-9181-A2BD1241BDE1}"/>
              </a:ext>
            </a:extLst>
          </p:cNvPr>
          <p:cNvSpPr txBox="1">
            <a:spLocks/>
          </p:cNvSpPr>
          <p:nvPr userDrawn="1"/>
        </p:nvSpPr>
        <p:spPr>
          <a:xfrm>
            <a:off x="6782413" y="3283981"/>
            <a:ext cx="960001"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03</a:t>
            </a:r>
          </a:p>
        </p:txBody>
      </p:sp>
      <p:sp>
        <p:nvSpPr>
          <p:cNvPr id="29" name="Ellipse 28">
            <a:extLst>
              <a:ext uri="{FF2B5EF4-FFF2-40B4-BE49-F238E27FC236}">
                <a16:creationId xmlns:a16="http://schemas.microsoft.com/office/drawing/2014/main" id="{9F513D12-8909-45AF-BC5A-300ED0411B1F}"/>
              </a:ext>
            </a:extLst>
          </p:cNvPr>
          <p:cNvSpPr/>
          <p:nvPr userDrawn="1"/>
        </p:nvSpPr>
        <p:spPr>
          <a:xfrm>
            <a:off x="6782413" y="4610785"/>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0" name="Espace réservé du texte 2">
            <a:extLst>
              <a:ext uri="{FF2B5EF4-FFF2-40B4-BE49-F238E27FC236}">
                <a16:creationId xmlns:a16="http://schemas.microsoft.com/office/drawing/2014/main" id="{5699E98A-F100-4FB6-AD3B-164A39DA7E11}"/>
              </a:ext>
            </a:extLst>
          </p:cNvPr>
          <p:cNvSpPr txBox="1">
            <a:spLocks/>
          </p:cNvSpPr>
          <p:nvPr userDrawn="1"/>
        </p:nvSpPr>
        <p:spPr>
          <a:xfrm>
            <a:off x="6782413" y="4607620"/>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04</a:t>
            </a:r>
          </a:p>
        </p:txBody>
      </p:sp>
      <p:pic>
        <p:nvPicPr>
          <p:cNvPr id="34" name="Image 33">
            <a:extLst>
              <a:ext uri="{FF2B5EF4-FFF2-40B4-BE49-F238E27FC236}">
                <a16:creationId xmlns:a16="http://schemas.microsoft.com/office/drawing/2014/main" id="{F33B8075-8D1B-43CD-8F51-B3AE8637E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35" name="Espace réservé du texte 34">
            <a:extLst>
              <a:ext uri="{FF2B5EF4-FFF2-40B4-BE49-F238E27FC236}">
                <a16:creationId xmlns:a16="http://schemas.microsoft.com/office/drawing/2014/main" id="{31DA445D-4A87-4719-A775-8DB6A60B5C48}"/>
              </a:ext>
            </a:extLst>
          </p:cNvPr>
          <p:cNvSpPr>
            <a:spLocks noGrp="1"/>
          </p:cNvSpPr>
          <p:nvPr>
            <p:ph type="body" sz="quarter" idx="10" hasCustomPrompt="1"/>
          </p:nvPr>
        </p:nvSpPr>
        <p:spPr>
          <a:xfrm>
            <a:off x="1295761" y="3294091"/>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6" name="Espace réservé du texte 34">
            <a:extLst>
              <a:ext uri="{FF2B5EF4-FFF2-40B4-BE49-F238E27FC236}">
                <a16:creationId xmlns:a16="http://schemas.microsoft.com/office/drawing/2014/main" id="{AA2D1913-7786-4C42-B396-617A688C4B59}"/>
              </a:ext>
            </a:extLst>
          </p:cNvPr>
          <p:cNvSpPr>
            <a:spLocks noGrp="1"/>
          </p:cNvSpPr>
          <p:nvPr>
            <p:ph type="body" sz="quarter" idx="11" hasCustomPrompt="1"/>
          </p:nvPr>
        </p:nvSpPr>
        <p:spPr>
          <a:xfrm>
            <a:off x="1295761" y="4622478"/>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9" name="Espace réservé du texte 34">
            <a:extLst>
              <a:ext uri="{FF2B5EF4-FFF2-40B4-BE49-F238E27FC236}">
                <a16:creationId xmlns:a16="http://schemas.microsoft.com/office/drawing/2014/main" id="{22355F8E-7B94-42F0-97D6-477E8F7429FD}"/>
              </a:ext>
            </a:extLst>
          </p:cNvPr>
          <p:cNvSpPr>
            <a:spLocks noGrp="1"/>
          </p:cNvSpPr>
          <p:nvPr>
            <p:ph type="body" sz="quarter" idx="10" hasCustomPrompt="1"/>
          </p:nvPr>
        </p:nvSpPr>
        <p:spPr>
          <a:xfrm>
            <a:off x="7948256" y="3297882"/>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40" name="Espace réservé du texte 34">
            <a:extLst>
              <a:ext uri="{FF2B5EF4-FFF2-40B4-BE49-F238E27FC236}">
                <a16:creationId xmlns:a16="http://schemas.microsoft.com/office/drawing/2014/main" id="{399AFD9F-9289-4C89-823A-94B03709BA60}"/>
              </a:ext>
            </a:extLst>
          </p:cNvPr>
          <p:cNvSpPr>
            <a:spLocks noGrp="1"/>
          </p:cNvSpPr>
          <p:nvPr>
            <p:ph type="body" sz="quarter" idx="11" hasCustomPrompt="1"/>
          </p:nvPr>
        </p:nvSpPr>
        <p:spPr>
          <a:xfrm>
            <a:off x="7948256" y="4622477"/>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Tree>
    <p:extLst>
      <p:ext uri="{BB962C8B-B14F-4D97-AF65-F5344CB8AC3E}">
        <p14:creationId xmlns:p14="http://schemas.microsoft.com/office/powerpoint/2010/main" val="3767066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OMMAIRE_3 parties">
    <p:spTree>
      <p:nvGrpSpPr>
        <p:cNvPr id="1" name=""/>
        <p:cNvGrpSpPr/>
        <p:nvPr/>
      </p:nvGrpSpPr>
      <p:grpSpPr>
        <a:xfrm>
          <a:off x="0" y="0"/>
          <a:ext cx="0" cy="0"/>
          <a:chOff x="0" y="0"/>
          <a:chExt cx="0" cy="0"/>
        </a:xfrm>
      </p:grpSpPr>
      <p:sp>
        <p:nvSpPr>
          <p:cNvPr id="14" name="Forme libre : forme 13">
            <a:extLst>
              <a:ext uri="{FF2B5EF4-FFF2-40B4-BE49-F238E27FC236}">
                <a16:creationId xmlns:a16="http://schemas.microsoft.com/office/drawing/2014/main" id="{462F262A-F6FE-4668-97D6-B193E4BCAE42}"/>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9" name="Forme libre : forme 8">
            <a:extLst>
              <a:ext uri="{FF2B5EF4-FFF2-40B4-BE49-F238E27FC236}">
                <a16:creationId xmlns:a16="http://schemas.microsoft.com/office/drawing/2014/main" id="{169197EE-3E79-4966-A210-EF450E59EAE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2" name="Ellipse 11">
            <a:extLst>
              <a:ext uri="{FF2B5EF4-FFF2-40B4-BE49-F238E27FC236}">
                <a16:creationId xmlns:a16="http://schemas.microsoft.com/office/drawing/2014/main" id="{199704BB-61F4-4B38-BEA6-F4F793F19113}"/>
              </a:ext>
            </a:extLst>
          </p:cNvPr>
          <p:cNvSpPr/>
          <p:nvPr userDrawn="1"/>
        </p:nvSpPr>
        <p:spPr>
          <a:xfrm>
            <a:off x="119433" y="3283981"/>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3875C5AF-37BA-4D86-B60B-810802618D97}"/>
              </a:ext>
            </a:extLst>
          </p:cNvPr>
          <p:cNvSpPr txBox="1">
            <a:spLocks/>
          </p:cNvSpPr>
          <p:nvPr userDrawn="1"/>
        </p:nvSpPr>
        <p:spPr>
          <a:xfrm>
            <a:off x="129117" y="3280815"/>
            <a:ext cx="960000"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17" name="Ellipse 16">
            <a:extLst>
              <a:ext uri="{FF2B5EF4-FFF2-40B4-BE49-F238E27FC236}">
                <a16:creationId xmlns:a16="http://schemas.microsoft.com/office/drawing/2014/main" id="{3F5C54C8-50BE-4CCB-9A58-E8163A8F42FC}"/>
              </a:ext>
            </a:extLst>
          </p:cNvPr>
          <p:cNvSpPr/>
          <p:nvPr userDrawn="1"/>
        </p:nvSpPr>
        <p:spPr>
          <a:xfrm>
            <a:off x="111901" y="4613952"/>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8" name="Espace réservé du texte 2">
            <a:extLst>
              <a:ext uri="{FF2B5EF4-FFF2-40B4-BE49-F238E27FC236}">
                <a16:creationId xmlns:a16="http://schemas.microsoft.com/office/drawing/2014/main" id="{425CDA38-2F4F-4602-9B73-305D8745FB81}"/>
              </a:ext>
            </a:extLst>
          </p:cNvPr>
          <p:cNvSpPr txBox="1">
            <a:spLocks/>
          </p:cNvSpPr>
          <p:nvPr userDrawn="1"/>
        </p:nvSpPr>
        <p:spPr>
          <a:xfrm>
            <a:off x="135697" y="4613954"/>
            <a:ext cx="960001" cy="963167"/>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02</a:t>
            </a:r>
          </a:p>
        </p:txBody>
      </p:sp>
      <p:sp>
        <p:nvSpPr>
          <p:cNvPr id="26" name="Ellipse 25">
            <a:extLst>
              <a:ext uri="{FF2B5EF4-FFF2-40B4-BE49-F238E27FC236}">
                <a16:creationId xmlns:a16="http://schemas.microsoft.com/office/drawing/2014/main" id="{CDA3EE7A-F0F3-453E-AC21-680B78BF59A6}"/>
              </a:ext>
            </a:extLst>
          </p:cNvPr>
          <p:cNvSpPr/>
          <p:nvPr userDrawn="1"/>
        </p:nvSpPr>
        <p:spPr>
          <a:xfrm>
            <a:off x="6775971" y="4615864"/>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7" name="Espace réservé du texte 2">
            <a:extLst>
              <a:ext uri="{FF2B5EF4-FFF2-40B4-BE49-F238E27FC236}">
                <a16:creationId xmlns:a16="http://schemas.microsoft.com/office/drawing/2014/main" id="{7C6C2CD7-325C-43DF-9181-A2BD1241BDE1}"/>
              </a:ext>
            </a:extLst>
          </p:cNvPr>
          <p:cNvSpPr txBox="1">
            <a:spLocks/>
          </p:cNvSpPr>
          <p:nvPr userDrawn="1"/>
        </p:nvSpPr>
        <p:spPr>
          <a:xfrm>
            <a:off x="6775973" y="4615864"/>
            <a:ext cx="960001"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03</a:t>
            </a:r>
          </a:p>
        </p:txBody>
      </p:sp>
      <p:pic>
        <p:nvPicPr>
          <p:cNvPr id="34" name="Image 33">
            <a:extLst>
              <a:ext uri="{FF2B5EF4-FFF2-40B4-BE49-F238E27FC236}">
                <a16:creationId xmlns:a16="http://schemas.microsoft.com/office/drawing/2014/main" id="{F33B8075-8D1B-43CD-8F51-B3AE8637E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35" name="Espace réservé du texte 34">
            <a:extLst>
              <a:ext uri="{FF2B5EF4-FFF2-40B4-BE49-F238E27FC236}">
                <a16:creationId xmlns:a16="http://schemas.microsoft.com/office/drawing/2014/main" id="{31DA445D-4A87-4719-A775-8DB6A60B5C48}"/>
              </a:ext>
            </a:extLst>
          </p:cNvPr>
          <p:cNvSpPr>
            <a:spLocks noGrp="1"/>
          </p:cNvSpPr>
          <p:nvPr>
            <p:ph type="body" sz="quarter" idx="10" hasCustomPrompt="1"/>
          </p:nvPr>
        </p:nvSpPr>
        <p:spPr>
          <a:xfrm>
            <a:off x="1295761" y="3294091"/>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6" name="Espace réservé du texte 34">
            <a:extLst>
              <a:ext uri="{FF2B5EF4-FFF2-40B4-BE49-F238E27FC236}">
                <a16:creationId xmlns:a16="http://schemas.microsoft.com/office/drawing/2014/main" id="{AA2D1913-7786-4C42-B396-617A688C4B59}"/>
              </a:ext>
            </a:extLst>
          </p:cNvPr>
          <p:cNvSpPr>
            <a:spLocks noGrp="1"/>
          </p:cNvSpPr>
          <p:nvPr>
            <p:ph type="body" sz="quarter" idx="11" hasCustomPrompt="1"/>
          </p:nvPr>
        </p:nvSpPr>
        <p:spPr>
          <a:xfrm>
            <a:off x="1295761" y="4622478"/>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9" name="Espace réservé du texte 34">
            <a:extLst>
              <a:ext uri="{FF2B5EF4-FFF2-40B4-BE49-F238E27FC236}">
                <a16:creationId xmlns:a16="http://schemas.microsoft.com/office/drawing/2014/main" id="{22355F8E-7B94-42F0-97D6-477E8F7429FD}"/>
              </a:ext>
            </a:extLst>
          </p:cNvPr>
          <p:cNvSpPr>
            <a:spLocks noGrp="1"/>
          </p:cNvSpPr>
          <p:nvPr>
            <p:ph type="body" sz="quarter" idx="10" hasCustomPrompt="1"/>
          </p:nvPr>
        </p:nvSpPr>
        <p:spPr>
          <a:xfrm>
            <a:off x="7941815" y="4629766"/>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Tree>
    <p:extLst>
      <p:ext uri="{BB962C8B-B14F-4D97-AF65-F5344CB8AC3E}">
        <p14:creationId xmlns:p14="http://schemas.microsoft.com/office/powerpoint/2010/main" val="2736841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OMMAIRE_2 parties">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B4315C07-E2AB-46F9-8D12-544DDDF0880D}"/>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9" name="Forme libre : forme 8">
            <a:extLst>
              <a:ext uri="{FF2B5EF4-FFF2-40B4-BE49-F238E27FC236}">
                <a16:creationId xmlns:a16="http://schemas.microsoft.com/office/drawing/2014/main" id="{169197EE-3E79-4966-A210-EF450E59EAE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2" name="Ellipse 11">
            <a:extLst>
              <a:ext uri="{FF2B5EF4-FFF2-40B4-BE49-F238E27FC236}">
                <a16:creationId xmlns:a16="http://schemas.microsoft.com/office/drawing/2014/main" id="{199704BB-61F4-4B38-BEA6-F4F793F19113}"/>
              </a:ext>
            </a:extLst>
          </p:cNvPr>
          <p:cNvSpPr/>
          <p:nvPr userDrawn="1"/>
        </p:nvSpPr>
        <p:spPr>
          <a:xfrm>
            <a:off x="119433" y="378714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3875C5AF-37BA-4D86-B60B-810802618D97}"/>
              </a:ext>
            </a:extLst>
          </p:cNvPr>
          <p:cNvSpPr txBox="1">
            <a:spLocks/>
          </p:cNvSpPr>
          <p:nvPr userDrawn="1"/>
        </p:nvSpPr>
        <p:spPr>
          <a:xfrm>
            <a:off x="129117" y="3783976"/>
            <a:ext cx="960000"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26" name="Ellipse 25">
            <a:extLst>
              <a:ext uri="{FF2B5EF4-FFF2-40B4-BE49-F238E27FC236}">
                <a16:creationId xmlns:a16="http://schemas.microsoft.com/office/drawing/2014/main" id="{CDA3EE7A-F0F3-453E-AC21-680B78BF59A6}"/>
              </a:ext>
            </a:extLst>
          </p:cNvPr>
          <p:cNvSpPr/>
          <p:nvPr userDrawn="1"/>
        </p:nvSpPr>
        <p:spPr>
          <a:xfrm>
            <a:off x="6782412" y="3787143"/>
            <a:ext cx="960000" cy="960000"/>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7" name="Espace réservé du texte 2">
            <a:extLst>
              <a:ext uri="{FF2B5EF4-FFF2-40B4-BE49-F238E27FC236}">
                <a16:creationId xmlns:a16="http://schemas.microsoft.com/office/drawing/2014/main" id="{7C6C2CD7-325C-43DF-9181-A2BD1241BDE1}"/>
              </a:ext>
            </a:extLst>
          </p:cNvPr>
          <p:cNvSpPr txBox="1">
            <a:spLocks/>
          </p:cNvSpPr>
          <p:nvPr userDrawn="1"/>
        </p:nvSpPr>
        <p:spPr>
          <a:xfrm>
            <a:off x="6782413" y="3787143"/>
            <a:ext cx="960001" cy="960000"/>
          </a:xfrm>
          <a:prstGeom prst="rect">
            <a:avLst/>
          </a:prstGeom>
        </p:spPr>
        <p:txBody>
          <a:bodyPr anchor="ct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2000" dirty="0">
                <a:latin typeface="Lato regular" panose="020F0502020204030203" pitchFamily="34" charset="0"/>
                <a:ea typeface="Roboto Medium" panose="02000000000000000000" pitchFamily="2" charset="0"/>
                <a:cs typeface="Roboto Medium" panose="02000000000000000000" pitchFamily="2" charset="0"/>
              </a:rPr>
              <a:t>02</a:t>
            </a:r>
          </a:p>
        </p:txBody>
      </p:sp>
      <p:pic>
        <p:nvPicPr>
          <p:cNvPr id="34" name="Image 33">
            <a:extLst>
              <a:ext uri="{FF2B5EF4-FFF2-40B4-BE49-F238E27FC236}">
                <a16:creationId xmlns:a16="http://schemas.microsoft.com/office/drawing/2014/main" id="{F33B8075-8D1B-43CD-8F51-B3AE8637E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35" name="Espace réservé du texte 34">
            <a:extLst>
              <a:ext uri="{FF2B5EF4-FFF2-40B4-BE49-F238E27FC236}">
                <a16:creationId xmlns:a16="http://schemas.microsoft.com/office/drawing/2014/main" id="{31DA445D-4A87-4719-A775-8DB6A60B5C48}"/>
              </a:ext>
            </a:extLst>
          </p:cNvPr>
          <p:cNvSpPr>
            <a:spLocks noGrp="1"/>
          </p:cNvSpPr>
          <p:nvPr>
            <p:ph type="body" sz="quarter" idx="10" hasCustomPrompt="1"/>
          </p:nvPr>
        </p:nvSpPr>
        <p:spPr>
          <a:xfrm>
            <a:off x="1295761" y="3797253"/>
            <a:ext cx="4128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
        <p:nvSpPr>
          <p:cNvPr id="39" name="Espace réservé du texte 34">
            <a:extLst>
              <a:ext uri="{FF2B5EF4-FFF2-40B4-BE49-F238E27FC236}">
                <a16:creationId xmlns:a16="http://schemas.microsoft.com/office/drawing/2014/main" id="{22355F8E-7B94-42F0-97D6-477E8F7429FD}"/>
              </a:ext>
            </a:extLst>
          </p:cNvPr>
          <p:cNvSpPr>
            <a:spLocks noGrp="1"/>
          </p:cNvSpPr>
          <p:nvPr>
            <p:ph type="body" sz="quarter" idx="10" hasCustomPrompt="1"/>
          </p:nvPr>
        </p:nvSpPr>
        <p:spPr>
          <a:xfrm>
            <a:off x="7948256" y="3801045"/>
            <a:ext cx="4080000" cy="933449"/>
          </a:xfrm>
          <a:prstGeom prst="rect">
            <a:avLst/>
          </a:prstGeom>
        </p:spPr>
        <p:txBody>
          <a:bodyPr anchor="ctr"/>
          <a:lstStyle>
            <a:lvl1pPr marL="0" indent="0" algn="l">
              <a:buNone/>
              <a:defRPr sz="2000" cap="all" baseline="0">
                <a:solidFill>
                  <a:schemeClr val="bg1"/>
                </a:solidFill>
                <a:latin typeface="Lato regular" panose="020F0502020204030203"/>
              </a:defRPr>
            </a:lvl1pPr>
            <a:lvl2pPr>
              <a:defRPr sz="2000">
                <a:solidFill>
                  <a:schemeClr val="bg1"/>
                </a:solidFill>
                <a:latin typeface="Lato regular" panose="020F0502020204030203"/>
              </a:defRPr>
            </a:lvl2pPr>
            <a:lvl3pPr>
              <a:defRPr sz="2000">
                <a:solidFill>
                  <a:schemeClr val="bg1"/>
                </a:solidFill>
                <a:latin typeface="Lato regular" panose="020F0502020204030203"/>
              </a:defRPr>
            </a:lvl3pPr>
            <a:lvl4pPr>
              <a:defRPr sz="2000">
                <a:solidFill>
                  <a:schemeClr val="bg1"/>
                </a:solidFill>
                <a:latin typeface="Lato regular" panose="020F0502020204030203"/>
              </a:defRPr>
            </a:lvl4pPr>
            <a:lvl5pPr>
              <a:defRPr sz="2000">
                <a:solidFill>
                  <a:schemeClr val="bg1"/>
                </a:solidFill>
                <a:latin typeface="Lato regular" panose="020F0502020204030203"/>
              </a:defRPr>
            </a:lvl5pPr>
          </a:lstStyle>
          <a:p>
            <a:pPr lvl="0"/>
            <a:r>
              <a:rPr lang="fr-FR" dirty="0"/>
              <a:t>MODIFIER LES STYLES DU TEXTE DU MASQUE</a:t>
            </a:r>
          </a:p>
        </p:txBody>
      </p:sp>
    </p:spTree>
    <p:extLst>
      <p:ext uri="{BB962C8B-B14F-4D97-AF65-F5344CB8AC3E}">
        <p14:creationId xmlns:p14="http://schemas.microsoft.com/office/powerpoint/2010/main" val="410362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calaire_1">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31AB27A3-7C8B-46BC-BD47-FAFEDC29E6B6}"/>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5" name="Forme libre : forme 4">
            <a:extLst>
              <a:ext uri="{FF2B5EF4-FFF2-40B4-BE49-F238E27FC236}">
                <a16:creationId xmlns:a16="http://schemas.microsoft.com/office/drawing/2014/main" id="{145CB48A-2D67-4CFB-90C5-DD563ABEA3AE}"/>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2">
            <a:extLst>
              <a:ext uri="{FF2B5EF4-FFF2-40B4-BE49-F238E27FC236}">
                <a16:creationId xmlns:a16="http://schemas.microsoft.com/office/drawing/2014/main" id="{1F081A45-E568-433C-A312-6AD42E86C111}"/>
              </a:ext>
            </a:extLst>
          </p:cNvPr>
          <p:cNvSpPr txBox="1">
            <a:spLocks/>
          </p:cNvSpPr>
          <p:nvPr userDrawn="1"/>
        </p:nvSpPr>
        <p:spPr>
          <a:xfrm>
            <a:off x="8066541" y="1640125"/>
            <a:ext cx="1327025" cy="677472"/>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endParaRPr lang="fr-FR" sz="3200" dirty="0">
              <a:latin typeface="Lato regular" panose="020F0502020204030203" pitchFamily="34" charset="0"/>
              <a:ea typeface="Roboto Medium" panose="02000000000000000000" pitchFamily="2" charset="0"/>
              <a:cs typeface="Roboto Medium" panose="02000000000000000000" pitchFamily="2" charset="0"/>
            </a:endParaRPr>
          </a:p>
        </p:txBody>
      </p:sp>
      <p:pic>
        <p:nvPicPr>
          <p:cNvPr id="10" name="Image 9">
            <a:extLst>
              <a:ext uri="{FF2B5EF4-FFF2-40B4-BE49-F238E27FC236}">
                <a16:creationId xmlns:a16="http://schemas.microsoft.com/office/drawing/2014/main" id="{FFDAA541-3494-4AE2-9593-7AE849885B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D9BA29FB-3F34-4F59-925B-049EB8456745}"/>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740826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calaire_2">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9D6B02B0-A605-4471-9E41-CA9CAF6E3936}"/>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9" name="Forme libre : forme 8">
            <a:extLst>
              <a:ext uri="{FF2B5EF4-FFF2-40B4-BE49-F238E27FC236}">
                <a16:creationId xmlns:a16="http://schemas.microsoft.com/office/drawing/2014/main" id="{D04173E9-7EA0-4E48-8613-3E321789F81A}"/>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Image 10">
            <a:extLst>
              <a:ext uri="{FF2B5EF4-FFF2-40B4-BE49-F238E27FC236}">
                <a16:creationId xmlns:a16="http://schemas.microsoft.com/office/drawing/2014/main" id="{C41B6699-393C-498D-9579-EF8CC5B631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0" name="Espace réservé du texte 10">
            <a:extLst>
              <a:ext uri="{FF2B5EF4-FFF2-40B4-BE49-F238E27FC236}">
                <a16:creationId xmlns:a16="http://schemas.microsoft.com/office/drawing/2014/main" id="{8914F4BF-A9BD-452E-807C-D89165D01CAA}"/>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348659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ercalaire_3">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09A97F09-7CD2-43B8-9040-EDFEDCE93AAE}"/>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0" name="Forme libre : forme 9">
            <a:extLst>
              <a:ext uri="{FF2B5EF4-FFF2-40B4-BE49-F238E27FC236}">
                <a16:creationId xmlns:a16="http://schemas.microsoft.com/office/drawing/2014/main" id="{A5040C6C-F014-471B-ACE0-11843B7B3774}"/>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ECBF8D38-B816-49BB-9D84-91678DC227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951A2155-B480-42F2-933A-5B49E9554032}"/>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23927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ercalaire_4">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2297E3A3-3BB7-4542-8262-7DE4F5C2AC5F}"/>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9" name="Forme libre : forme 8">
            <a:extLst>
              <a:ext uri="{FF2B5EF4-FFF2-40B4-BE49-F238E27FC236}">
                <a16:creationId xmlns:a16="http://schemas.microsoft.com/office/drawing/2014/main" id="{DB9B6684-61E8-40B3-BFAB-208048D159E3}"/>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0" name="Image 9">
            <a:extLst>
              <a:ext uri="{FF2B5EF4-FFF2-40B4-BE49-F238E27FC236}">
                <a16:creationId xmlns:a16="http://schemas.microsoft.com/office/drawing/2014/main" id="{2781E5B6-18C2-4DE5-914C-F0A77DD1A4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1FC861ED-9269-4271-BEB0-DF7C99151F4F}"/>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3501264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calaire_5">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16AC35F-95ED-4E92-BD8A-CA3E463DD6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9207" y="2"/>
            <a:ext cx="7017495" cy="4678329"/>
          </a:xfrm>
          <a:prstGeom prst="rect">
            <a:avLst/>
          </a:prstGeom>
        </p:spPr>
      </p:pic>
      <p:sp>
        <p:nvSpPr>
          <p:cNvPr id="12" name="Forme libre : forme 11">
            <a:extLst>
              <a:ext uri="{FF2B5EF4-FFF2-40B4-BE49-F238E27FC236}">
                <a16:creationId xmlns:a16="http://schemas.microsoft.com/office/drawing/2014/main" id="{E9491915-0ED5-4A36-8854-124B348582DF}"/>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417227AA-5D36-4884-AAC9-6C8790EEADF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EF57D764-54E2-40EC-A4A6-223EB21E92EF}"/>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2383137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calaire_6">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0E2EF8D1-D878-453F-9950-A442446E2D20}"/>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9" name="Forme libre : forme 8">
            <a:extLst>
              <a:ext uri="{FF2B5EF4-FFF2-40B4-BE49-F238E27FC236}">
                <a16:creationId xmlns:a16="http://schemas.microsoft.com/office/drawing/2014/main" id="{6282965E-2E08-4333-A082-D31FC8B7A0E1}"/>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0" name="Image 9">
            <a:extLst>
              <a:ext uri="{FF2B5EF4-FFF2-40B4-BE49-F238E27FC236}">
                <a16:creationId xmlns:a16="http://schemas.microsoft.com/office/drawing/2014/main" id="{30230F85-0062-45C2-A67D-9BA1FF9CA1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9CB6762B-253B-47F8-8BF5-B68F11C3B4DF}"/>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2239395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ercalair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F172D719-1F69-4B1E-9D77-5D5DACF91CA1}"/>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10" name="Forme libre : forme 9">
            <a:extLst>
              <a:ext uri="{FF2B5EF4-FFF2-40B4-BE49-F238E27FC236}">
                <a16:creationId xmlns:a16="http://schemas.microsoft.com/office/drawing/2014/main" id="{9AF43431-2387-4550-9264-A7817C2ED185}"/>
              </a:ext>
            </a:extLst>
          </p:cNvPr>
          <p:cNvSpPr/>
          <p:nvPr userDrawn="1"/>
        </p:nvSpPr>
        <p:spPr>
          <a:xfrm>
            <a:off x="2637386" y="1"/>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25A73E69-DA57-4991-936F-3479FAACA3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A4C9BBAB-443A-480F-942C-C231FC52AB05}"/>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05144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ercalaire_8">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E0A5ADA-9C89-46A8-9F6A-C050CF9398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1960" y="1"/>
            <a:ext cx="6968113" cy="5226085"/>
          </a:xfrm>
          <a:prstGeom prst="rect">
            <a:avLst/>
          </a:prstGeom>
        </p:spPr>
      </p:pic>
      <p:sp>
        <p:nvSpPr>
          <p:cNvPr id="12" name="Forme libre : forme 11">
            <a:extLst>
              <a:ext uri="{FF2B5EF4-FFF2-40B4-BE49-F238E27FC236}">
                <a16:creationId xmlns:a16="http://schemas.microsoft.com/office/drawing/2014/main" id="{BB96E02A-93C5-44E2-97FF-E3CB7BBB72CE}"/>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normalizeH="0"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0" name="Image 9">
            <a:extLst>
              <a:ext uri="{FF2B5EF4-FFF2-40B4-BE49-F238E27FC236}">
                <a16:creationId xmlns:a16="http://schemas.microsoft.com/office/drawing/2014/main" id="{6A2F2467-3566-4579-BE93-35F3DAC0F6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433D8A3C-ADA9-4ABF-B96F-1283FC15A671}"/>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278880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ercalaire_9">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75AE714-49AA-4ACD-8C45-69D2E9C212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24000" y="-3"/>
            <a:ext cx="9144000" cy="5089153"/>
          </a:xfrm>
          <a:prstGeom prst="rect">
            <a:avLst/>
          </a:prstGeom>
        </p:spPr>
      </p:pic>
      <p:sp>
        <p:nvSpPr>
          <p:cNvPr id="12" name="Forme libre : forme 11">
            <a:extLst>
              <a:ext uri="{FF2B5EF4-FFF2-40B4-BE49-F238E27FC236}">
                <a16:creationId xmlns:a16="http://schemas.microsoft.com/office/drawing/2014/main" id="{9F540C41-2B2A-4439-A5BD-A324EC5FA17F}"/>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D0514066-25FF-411B-BC50-9508EF7D5A6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CEF7A12A-CB8A-4F2A-B38F-EE4DDB694438}"/>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883811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ercalaire_10">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842C4EA-C979-4B34-A936-0800D68019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78724" y="-3"/>
            <a:ext cx="7931669" cy="4159552"/>
          </a:xfrm>
          <a:prstGeom prst="rect">
            <a:avLst/>
          </a:prstGeom>
        </p:spPr>
      </p:pic>
      <p:sp>
        <p:nvSpPr>
          <p:cNvPr id="12" name="Forme libre : forme 11">
            <a:extLst>
              <a:ext uri="{FF2B5EF4-FFF2-40B4-BE49-F238E27FC236}">
                <a16:creationId xmlns:a16="http://schemas.microsoft.com/office/drawing/2014/main" id="{F314E2EE-F633-44BD-A46B-7BDD1FE43954}"/>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0" name="Image 9">
            <a:extLst>
              <a:ext uri="{FF2B5EF4-FFF2-40B4-BE49-F238E27FC236}">
                <a16:creationId xmlns:a16="http://schemas.microsoft.com/office/drawing/2014/main" id="{BE54F68C-302D-4D41-BC46-E1FF352625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1" name="Espace réservé du texte 10">
            <a:extLst>
              <a:ext uri="{FF2B5EF4-FFF2-40B4-BE49-F238E27FC236}">
                <a16:creationId xmlns:a16="http://schemas.microsoft.com/office/drawing/2014/main" id="{F0082652-5491-4334-93A2-E51DE1F856CD}"/>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3346134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ercalaire_11">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092CBF-1FA8-4787-BDE2-48BE3A06DE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251520" y="-3"/>
            <a:ext cx="9144000" cy="4864892"/>
          </a:xfrm>
          <a:prstGeom prst="rect">
            <a:avLst/>
          </a:prstGeom>
        </p:spPr>
      </p:pic>
      <p:sp>
        <p:nvSpPr>
          <p:cNvPr id="11" name="Forme libre : forme 10">
            <a:extLst>
              <a:ext uri="{FF2B5EF4-FFF2-40B4-BE49-F238E27FC236}">
                <a16:creationId xmlns:a16="http://schemas.microsoft.com/office/drawing/2014/main" id="{6CD310AD-05C9-4E70-B2CB-87685C997920}"/>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2" name="Titre 1">
            <a:extLst>
              <a:ext uri="{FF2B5EF4-FFF2-40B4-BE49-F238E27FC236}">
                <a16:creationId xmlns:a16="http://schemas.microsoft.com/office/drawing/2014/main" id="{9EB65630-32E2-4FC3-B3D8-5BF60C03DEE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4" name="Connecteur droit 3">
            <a:extLst>
              <a:ext uri="{FF2B5EF4-FFF2-40B4-BE49-F238E27FC236}">
                <a16:creationId xmlns:a16="http://schemas.microsoft.com/office/drawing/2014/main" id="{A3AA577A-AE0D-46DD-9906-FB2FBCEFA255}"/>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9ABA1CC-CAC0-4FC0-913A-381D38246C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6" name="Ellipse 5">
            <a:extLst>
              <a:ext uri="{FF2B5EF4-FFF2-40B4-BE49-F238E27FC236}">
                <a16:creationId xmlns:a16="http://schemas.microsoft.com/office/drawing/2014/main" id="{E709B6FF-2580-49E1-8027-A8408006EE89}"/>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2" name="Image 11">
            <a:extLst>
              <a:ext uri="{FF2B5EF4-FFF2-40B4-BE49-F238E27FC236}">
                <a16:creationId xmlns:a16="http://schemas.microsoft.com/office/drawing/2014/main" id="{B53AB383-D7BE-49B6-B1A4-55E1B1DFCC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9" name="Espace réservé du texte 10">
            <a:extLst>
              <a:ext uri="{FF2B5EF4-FFF2-40B4-BE49-F238E27FC236}">
                <a16:creationId xmlns:a16="http://schemas.microsoft.com/office/drawing/2014/main" id="{8CD23ECE-3EE5-45CD-8BFB-3EF2FAA9A774}"/>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20724764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2C454C74-3CE3-46AA-96A8-E96F889A150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8611" y="-3"/>
            <a:ext cx="9144000" cy="4095921"/>
          </a:xfrm>
          <a:prstGeom prst="rect">
            <a:avLst/>
          </a:prstGeom>
        </p:spPr>
      </p:pic>
      <p:sp>
        <p:nvSpPr>
          <p:cNvPr id="4" name="Forme libre : forme 3">
            <a:extLst>
              <a:ext uri="{FF2B5EF4-FFF2-40B4-BE49-F238E27FC236}">
                <a16:creationId xmlns:a16="http://schemas.microsoft.com/office/drawing/2014/main" id="{5D699C62-22E6-4343-86AA-A73B480643CE}"/>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Titre 1">
            <a:extLst>
              <a:ext uri="{FF2B5EF4-FFF2-40B4-BE49-F238E27FC236}">
                <a16:creationId xmlns:a16="http://schemas.microsoft.com/office/drawing/2014/main" id="{B1D6E0DA-0365-4684-8933-4574F6C21E6C}"/>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6" name="Connecteur droit 5">
            <a:extLst>
              <a:ext uri="{FF2B5EF4-FFF2-40B4-BE49-F238E27FC236}">
                <a16:creationId xmlns:a16="http://schemas.microsoft.com/office/drawing/2014/main" id="{16F0C36D-D081-47EB-8F63-E54E99A9BCEC}"/>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D2DC8038-1E19-43C1-B9C1-AFA72E6BCBB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8" name="Ellipse 7">
            <a:extLst>
              <a:ext uri="{FF2B5EF4-FFF2-40B4-BE49-F238E27FC236}">
                <a16:creationId xmlns:a16="http://schemas.microsoft.com/office/drawing/2014/main" id="{324F12CE-7415-4311-8901-E53DED47C216}"/>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5401A6DC-21AE-48CA-B321-F4FEF4ADA3B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0" name="Espace réservé du texte 10">
            <a:extLst>
              <a:ext uri="{FF2B5EF4-FFF2-40B4-BE49-F238E27FC236}">
                <a16:creationId xmlns:a16="http://schemas.microsoft.com/office/drawing/2014/main" id="{84D5B1EF-26F4-42D5-ABE9-5AE0E7230560}"/>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1223731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FB746C81-6A2B-4A35-8870-5F4B83CBD34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7431" y="1357"/>
            <a:ext cx="9144000" cy="3171368"/>
          </a:xfrm>
          <a:prstGeom prst="rect">
            <a:avLst/>
          </a:prstGeom>
        </p:spPr>
      </p:pic>
      <p:sp>
        <p:nvSpPr>
          <p:cNvPr id="4" name="Forme libre : forme 3">
            <a:extLst>
              <a:ext uri="{FF2B5EF4-FFF2-40B4-BE49-F238E27FC236}">
                <a16:creationId xmlns:a16="http://schemas.microsoft.com/office/drawing/2014/main" id="{153717D2-6330-4131-B30B-691E387D27B0}"/>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Titre 1">
            <a:extLst>
              <a:ext uri="{FF2B5EF4-FFF2-40B4-BE49-F238E27FC236}">
                <a16:creationId xmlns:a16="http://schemas.microsoft.com/office/drawing/2014/main" id="{DDC57EAA-3754-459E-A155-764B483CC039}"/>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6" name="Connecteur droit 5">
            <a:extLst>
              <a:ext uri="{FF2B5EF4-FFF2-40B4-BE49-F238E27FC236}">
                <a16:creationId xmlns:a16="http://schemas.microsoft.com/office/drawing/2014/main" id="{4B929047-D5F5-481B-BF7B-A4881FB83AB2}"/>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4325C39D-ADEC-464F-BCD3-C7EF9478C5EC}"/>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8" name="Ellipse 7">
            <a:extLst>
              <a:ext uri="{FF2B5EF4-FFF2-40B4-BE49-F238E27FC236}">
                <a16:creationId xmlns:a16="http://schemas.microsoft.com/office/drawing/2014/main" id="{3862A66A-415F-4EC7-A4BC-D4E2854A9B0B}"/>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E1726C3C-7303-4193-8B2B-23183EFE5E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0" name="Espace réservé du texte 10">
            <a:extLst>
              <a:ext uri="{FF2B5EF4-FFF2-40B4-BE49-F238E27FC236}">
                <a16:creationId xmlns:a16="http://schemas.microsoft.com/office/drawing/2014/main" id="{ED49A624-9428-4713-B2F8-684805DF3DC1}"/>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271600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F3CFDA4-A6A0-4188-B457-2F22CDCC7F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82283" y="1"/>
            <a:ext cx="9144000" cy="3816835"/>
          </a:xfrm>
          <a:prstGeom prst="rect">
            <a:avLst/>
          </a:prstGeom>
        </p:spPr>
      </p:pic>
      <p:sp>
        <p:nvSpPr>
          <p:cNvPr id="4" name="Forme libre : forme 3">
            <a:extLst>
              <a:ext uri="{FF2B5EF4-FFF2-40B4-BE49-F238E27FC236}">
                <a16:creationId xmlns:a16="http://schemas.microsoft.com/office/drawing/2014/main" id="{D96BFE7B-13D1-4A6F-B09B-B5F254AD6F65}"/>
              </a:ext>
            </a:extLst>
          </p:cNvPr>
          <p:cNvSpPr/>
          <p:nvPr userDrawn="1"/>
        </p:nvSpPr>
        <p:spPr>
          <a:xfrm>
            <a:off x="0" y="-3"/>
            <a:ext cx="12192000" cy="6858003"/>
          </a:xfrm>
          <a:custGeom>
            <a:avLst/>
            <a:gdLst>
              <a:gd name="connsiteX0" fmla="*/ 0 w 9144000"/>
              <a:gd name="connsiteY0" fmla="*/ 0 h 5143502"/>
              <a:gd name="connsiteX1" fmla="*/ 1978038 w 9144000"/>
              <a:gd name="connsiteY1" fmla="*/ 0 h 5143502"/>
              <a:gd name="connsiteX2" fmla="*/ 1998271 w 9144000"/>
              <a:gd name="connsiteY2" fmla="*/ 132572 h 5143502"/>
              <a:gd name="connsiteX3" fmla="*/ 4303393 w 9144000"/>
              <a:gd name="connsiteY3" fmla="*/ 2216658 h 5143502"/>
              <a:gd name="connsiteX4" fmla="*/ 4571979 w 9144000"/>
              <a:gd name="connsiteY4" fmla="*/ 2230220 h 5143502"/>
              <a:gd name="connsiteX5" fmla="*/ 4572019 w 9144000"/>
              <a:gd name="connsiteY5" fmla="*/ 2230220 h 5143502"/>
              <a:gd name="connsiteX6" fmla="*/ 4840605 w 9144000"/>
              <a:gd name="connsiteY6" fmla="*/ 2216658 h 5143502"/>
              <a:gd name="connsiteX7" fmla="*/ 7145728 w 9144000"/>
              <a:gd name="connsiteY7" fmla="*/ 132572 h 5143502"/>
              <a:gd name="connsiteX8" fmla="*/ 7165961 w 9144000"/>
              <a:gd name="connsiteY8" fmla="*/ 0 h 5143502"/>
              <a:gd name="connsiteX9" fmla="*/ 9144000 w 9144000"/>
              <a:gd name="connsiteY9" fmla="*/ 0 h 5143502"/>
              <a:gd name="connsiteX10" fmla="*/ 9144000 w 9144000"/>
              <a:gd name="connsiteY10" fmla="*/ 5143502 h 5143502"/>
              <a:gd name="connsiteX11" fmla="*/ 0 w 9144000"/>
              <a:gd name="connsiteY11" fmla="*/ 5143502 h 5143502"/>
              <a:gd name="connsiteX12" fmla="*/ 0 w 9144000"/>
              <a:gd name="connsiteY12" fmla="*/ 0 h 51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5143502">
                <a:moveTo>
                  <a:pt x="0" y="0"/>
                </a:moveTo>
                <a:lnTo>
                  <a:pt x="1978038" y="0"/>
                </a:lnTo>
                <a:lnTo>
                  <a:pt x="1998271" y="132572"/>
                </a:lnTo>
                <a:cubicBezTo>
                  <a:pt x="2225740" y="1244189"/>
                  <a:pt x="3155292" y="2100062"/>
                  <a:pt x="4303393" y="2216658"/>
                </a:cubicBezTo>
                <a:lnTo>
                  <a:pt x="4571979" y="2230220"/>
                </a:lnTo>
                <a:lnTo>
                  <a:pt x="4572019" y="2230220"/>
                </a:lnTo>
                <a:lnTo>
                  <a:pt x="4840605" y="2216658"/>
                </a:lnTo>
                <a:cubicBezTo>
                  <a:pt x="5988706" y="2100062"/>
                  <a:pt x="6918258" y="1244189"/>
                  <a:pt x="7145728" y="132572"/>
                </a:cubicBezTo>
                <a:lnTo>
                  <a:pt x="7165961" y="0"/>
                </a:lnTo>
                <a:lnTo>
                  <a:pt x="9144000" y="0"/>
                </a:lnTo>
                <a:lnTo>
                  <a:pt x="9144000" y="5143502"/>
                </a:lnTo>
                <a:lnTo>
                  <a:pt x="0" y="5143502"/>
                </a:lnTo>
                <a:lnTo>
                  <a:pt x="0" y="0"/>
                </a:lnTo>
                <a:close/>
              </a:path>
            </a:pathLst>
          </a:cu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Titre 1">
            <a:extLst>
              <a:ext uri="{FF2B5EF4-FFF2-40B4-BE49-F238E27FC236}">
                <a16:creationId xmlns:a16="http://schemas.microsoft.com/office/drawing/2014/main" id="{5A0FFFE1-6234-4354-A5A9-41AE5D2AB2BA}"/>
              </a:ext>
            </a:extLst>
          </p:cNvPr>
          <p:cNvSpPr>
            <a:spLocks noGrp="1"/>
          </p:cNvSpPr>
          <p:nvPr>
            <p:ph type="title" hasCustomPrompt="1"/>
          </p:nvPr>
        </p:nvSpPr>
        <p:spPr>
          <a:xfrm>
            <a:off x="1448613" y="3661283"/>
            <a:ext cx="6802255" cy="1116281"/>
          </a:xfrm>
          <a:prstGeom prst="rect">
            <a:avLst/>
          </a:prstGeom>
        </p:spPr>
        <p:txBody>
          <a:bodyPr anchor="b"/>
          <a:lstStyle>
            <a:lvl1pPr>
              <a:defRPr sz="2400" b="0" cap="all" baseline="0">
                <a:solidFill>
                  <a:schemeClr val="bg1"/>
                </a:solidFill>
                <a:latin typeface="Lato Light" panose="020F0302020204030203"/>
              </a:defRPr>
            </a:lvl1pPr>
          </a:lstStyle>
          <a:p>
            <a:r>
              <a:rPr lang="fr-FR" dirty="0"/>
              <a:t>TITRE INTERCALAIRE</a:t>
            </a:r>
          </a:p>
        </p:txBody>
      </p:sp>
      <p:cxnSp>
        <p:nvCxnSpPr>
          <p:cNvPr id="6" name="Connecteur droit 5">
            <a:extLst>
              <a:ext uri="{FF2B5EF4-FFF2-40B4-BE49-F238E27FC236}">
                <a16:creationId xmlns:a16="http://schemas.microsoft.com/office/drawing/2014/main" id="{E5E0D569-9176-4CB0-A8F9-FA7141A83237}"/>
              </a:ext>
            </a:extLst>
          </p:cNvPr>
          <p:cNvCxnSpPr/>
          <p:nvPr userDrawn="1"/>
        </p:nvCxnSpPr>
        <p:spPr>
          <a:xfrm>
            <a:off x="1564852" y="4952215"/>
            <a:ext cx="7843201" cy="0"/>
          </a:xfrm>
          <a:prstGeom prst="line">
            <a:avLst/>
          </a:prstGeom>
          <a:ln>
            <a:solidFill>
              <a:srgbClr val="00AFF0"/>
            </a:solidFill>
          </a:ln>
        </p:spPr>
        <p:style>
          <a:lnRef idx="1">
            <a:schemeClr val="accent5"/>
          </a:lnRef>
          <a:fillRef idx="0">
            <a:schemeClr val="accent5"/>
          </a:fillRef>
          <a:effectRef idx="0">
            <a:schemeClr val="accent5"/>
          </a:effectRef>
          <a:fontRef idx="minor">
            <a:schemeClr val="tx1"/>
          </a:fontRef>
        </p:style>
      </p:cxnSp>
      <p:sp>
        <p:nvSpPr>
          <p:cNvPr id="7" name="Espace réservé du texte 6">
            <a:extLst>
              <a:ext uri="{FF2B5EF4-FFF2-40B4-BE49-F238E27FC236}">
                <a16:creationId xmlns:a16="http://schemas.microsoft.com/office/drawing/2014/main" id="{5C2AE94B-2AED-4475-A6E4-9DB25B9FD843}"/>
              </a:ext>
            </a:extLst>
          </p:cNvPr>
          <p:cNvSpPr>
            <a:spLocks noGrp="1"/>
          </p:cNvSpPr>
          <p:nvPr>
            <p:ph type="body" sz="quarter" idx="10" hasCustomPrompt="1"/>
          </p:nvPr>
        </p:nvSpPr>
        <p:spPr>
          <a:xfrm>
            <a:off x="1448613" y="5226085"/>
            <a:ext cx="6802255" cy="1219200"/>
          </a:xfrm>
          <a:prstGeom prst="rect">
            <a:avLst/>
          </a:prstGeom>
        </p:spPr>
        <p:txBody>
          <a:bodyPr/>
          <a:lstStyle>
            <a:lvl1pPr marL="0" indent="0">
              <a:buNone/>
              <a:defRPr sz="1800">
                <a:solidFill>
                  <a:schemeClr val="bg1"/>
                </a:solidFill>
                <a:latin typeface="Lato regular" panose="020F0502020204030203"/>
              </a:defRPr>
            </a:lvl1pPr>
          </a:lstStyle>
          <a:p>
            <a:pPr lvl="0"/>
            <a:r>
              <a:rPr lang="fr-FR" dirty="0"/>
              <a:t>Sous-titre intercalaire</a:t>
            </a:r>
          </a:p>
        </p:txBody>
      </p:sp>
      <p:sp>
        <p:nvSpPr>
          <p:cNvPr id="8" name="Ellipse 7">
            <a:extLst>
              <a:ext uri="{FF2B5EF4-FFF2-40B4-BE49-F238E27FC236}">
                <a16:creationId xmlns:a16="http://schemas.microsoft.com/office/drawing/2014/main" id="{32F166CF-A3AD-422C-9A0C-651770B753AB}"/>
              </a:ext>
            </a:extLst>
          </p:cNvPr>
          <p:cNvSpPr/>
          <p:nvPr userDrawn="1"/>
        </p:nvSpPr>
        <p:spPr>
          <a:xfrm>
            <a:off x="8056855" y="1354431"/>
            <a:ext cx="1327024" cy="1327024"/>
          </a:xfrm>
          <a:prstGeom prst="ellipse">
            <a:avLst/>
          </a:prstGeom>
          <a:solidFill>
            <a:srgbClr val="00579F">
              <a:alpha val="60000"/>
            </a:srgbClr>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a:extLst>
              <a:ext uri="{FF2B5EF4-FFF2-40B4-BE49-F238E27FC236}">
                <a16:creationId xmlns:a16="http://schemas.microsoft.com/office/drawing/2014/main" id="{EA2CB00E-7BCD-4DD8-BEF1-2A472DC245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10" name="Espace réservé du texte 10">
            <a:extLst>
              <a:ext uri="{FF2B5EF4-FFF2-40B4-BE49-F238E27FC236}">
                <a16:creationId xmlns:a16="http://schemas.microsoft.com/office/drawing/2014/main" id="{B21677C4-3622-43ED-9FC1-578C67DA1CFA}"/>
              </a:ext>
            </a:extLst>
          </p:cNvPr>
          <p:cNvSpPr>
            <a:spLocks noGrp="1"/>
          </p:cNvSpPr>
          <p:nvPr>
            <p:ph type="body" sz="quarter" idx="11" hasCustomPrompt="1"/>
          </p:nvPr>
        </p:nvSpPr>
        <p:spPr>
          <a:xfrm>
            <a:off x="8059200" y="1713600"/>
            <a:ext cx="1329600" cy="624000"/>
          </a:xfrm>
          <a:prstGeom prst="rect">
            <a:avLst/>
          </a:prstGeom>
        </p:spPr>
        <p:txBody>
          <a:bodyPr anchor="ctr"/>
          <a:lstStyle>
            <a:lvl1pPr marL="0" indent="0" algn="ctr">
              <a:buNone/>
              <a:defRPr sz="3200">
                <a:solidFill>
                  <a:schemeClr val="bg1"/>
                </a:solidFill>
                <a:latin typeface="Lato regular" panose="020F0502020204030203"/>
              </a:defRPr>
            </a:lvl1pPr>
            <a:lvl5pPr marL="1828800" indent="0" algn="ctr">
              <a:buNone/>
              <a:defRPr/>
            </a:lvl5pPr>
          </a:lstStyle>
          <a:p>
            <a:pPr lvl="0"/>
            <a:r>
              <a:rPr lang="fr-FR" dirty="0"/>
              <a:t>XX</a:t>
            </a:r>
          </a:p>
        </p:txBody>
      </p:sp>
    </p:spTree>
    <p:extLst>
      <p:ext uri="{BB962C8B-B14F-4D97-AF65-F5344CB8AC3E}">
        <p14:creationId xmlns:p14="http://schemas.microsoft.com/office/powerpoint/2010/main" val="3976826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_FIN">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FF582DF-F255-4B1C-B640-AFC09A3855C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24000" y="0"/>
            <a:ext cx="10763115" cy="7366000"/>
          </a:xfrm>
          <a:prstGeom prst="rect">
            <a:avLst/>
          </a:prstGeom>
        </p:spPr>
      </p:pic>
      <p:sp>
        <p:nvSpPr>
          <p:cNvPr id="5" name="Rectangle 4">
            <a:extLst>
              <a:ext uri="{FF2B5EF4-FFF2-40B4-BE49-F238E27FC236}">
                <a16:creationId xmlns:a16="http://schemas.microsoft.com/office/drawing/2014/main" id="{2AD9A756-D1C8-4CE4-8976-465D9D1101D4}"/>
              </a:ext>
            </a:extLst>
          </p:cNvPr>
          <p:cNvSpPr/>
          <p:nvPr userDrawn="1"/>
        </p:nvSpPr>
        <p:spPr>
          <a:xfrm rot="16200000">
            <a:off x="3445726" y="-3466982"/>
            <a:ext cx="7366005" cy="14319476"/>
          </a:xfrm>
          <a:prstGeom prst="rect">
            <a:avLst/>
          </a:prstGeom>
          <a:gradFill flip="none" rotWithShape="1">
            <a:gsLst>
              <a:gs pos="100000">
                <a:schemeClr val="accent1">
                  <a:lumMod val="0"/>
                  <a:lumOff val="100000"/>
                  <a:alpha val="0"/>
                </a:schemeClr>
              </a:gs>
              <a:gs pos="9000">
                <a:srgbClr val="00579F"/>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6" name="Image 5">
            <a:extLst>
              <a:ext uri="{FF2B5EF4-FFF2-40B4-BE49-F238E27FC236}">
                <a16:creationId xmlns:a16="http://schemas.microsoft.com/office/drawing/2014/main" id="{D3A5D728-F3A9-430D-A1D8-9298193404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14" name="Forme libre : forme 13">
            <a:extLst>
              <a:ext uri="{FF2B5EF4-FFF2-40B4-BE49-F238E27FC236}">
                <a16:creationId xmlns:a16="http://schemas.microsoft.com/office/drawing/2014/main" id="{6DC51C0B-DBB6-4CFB-89D5-EDAFFD2B8372}"/>
              </a:ext>
            </a:extLst>
          </p:cNvPr>
          <p:cNvSpPr/>
          <p:nvPr userDrawn="1"/>
        </p:nvSpPr>
        <p:spPr>
          <a:xfrm>
            <a:off x="-25735" y="857221"/>
            <a:ext cx="4830208" cy="6519256"/>
          </a:xfrm>
          <a:custGeom>
            <a:avLst/>
            <a:gdLst>
              <a:gd name="connsiteX0" fmla="*/ 1056714 w 3622656"/>
              <a:gd name="connsiteY0" fmla="*/ 0 h 4889442"/>
              <a:gd name="connsiteX1" fmla="*/ 3622656 w 3622656"/>
              <a:gd name="connsiteY1" fmla="*/ 2565942 h 4889442"/>
              <a:gd name="connsiteX2" fmla="*/ 2279794 w 3622656"/>
              <a:gd name="connsiteY2" fmla="*/ 4822189 h 4889442"/>
              <a:gd name="connsiteX3" fmla="*/ 2140186 w 3622656"/>
              <a:gd name="connsiteY3" fmla="*/ 4889442 h 4889442"/>
              <a:gd name="connsiteX4" fmla="*/ 0 w 3622656"/>
              <a:gd name="connsiteY4" fmla="*/ 4889442 h 4889442"/>
              <a:gd name="connsiteX5" fmla="*/ 0 w 3622656"/>
              <a:gd name="connsiteY5" fmla="*/ 229552 h 4889442"/>
              <a:gd name="connsiteX6" fmla="*/ 57933 w 3622656"/>
              <a:gd name="connsiteY6" fmla="*/ 201644 h 4889442"/>
              <a:gd name="connsiteX7" fmla="*/ 1056714 w 3622656"/>
              <a:gd name="connsiteY7" fmla="*/ 0 h 488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22656" h="4889442">
                <a:moveTo>
                  <a:pt x="1056714" y="0"/>
                </a:moveTo>
                <a:cubicBezTo>
                  <a:pt x="2473845" y="0"/>
                  <a:pt x="3622656" y="1148811"/>
                  <a:pt x="3622656" y="2565942"/>
                </a:cubicBezTo>
                <a:cubicBezTo>
                  <a:pt x="3622656" y="3540219"/>
                  <a:pt x="3079663" y="4387674"/>
                  <a:pt x="2279794" y="4822189"/>
                </a:cubicBezTo>
                <a:lnTo>
                  <a:pt x="2140186" y="4889442"/>
                </a:lnTo>
                <a:lnTo>
                  <a:pt x="0" y="4889442"/>
                </a:lnTo>
                <a:lnTo>
                  <a:pt x="0" y="229552"/>
                </a:lnTo>
                <a:lnTo>
                  <a:pt x="57933" y="201644"/>
                </a:lnTo>
                <a:cubicBezTo>
                  <a:pt x="364919" y="71801"/>
                  <a:pt x="702431" y="0"/>
                  <a:pt x="10567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Espace réservé du titre 1">
            <a:extLst>
              <a:ext uri="{FF2B5EF4-FFF2-40B4-BE49-F238E27FC236}">
                <a16:creationId xmlns:a16="http://schemas.microsoft.com/office/drawing/2014/main" id="{2DFAFB75-CD8E-4CC5-9BC5-A7D838DA77EA}"/>
              </a:ext>
            </a:extLst>
          </p:cNvPr>
          <p:cNvSpPr>
            <a:spLocks noGrp="1"/>
          </p:cNvSpPr>
          <p:nvPr>
            <p:ph type="title" hasCustomPrompt="1"/>
          </p:nvPr>
        </p:nvSpPr>
        <p:spPr>
          <a:xfrm>
            <a:off x="851808" y="1774459"/>
            <a:ext cx="3853325" cy="4971916"/>
          </a:xfrm>
          <a:prstGeom prst="rect">
            <a:avLst/>
          </a:prstGeom>
        </p:spPr>
        <p:txBody>
          <a:bodyPr vert="horz" lIns="91440" tIns="45720" rIns="91440" bIns="45720" rtlCol="0" anchor="ctr" anchorCtr="0">
            <a:normAutofit/>
          </a:bodyPr>
          <a:lstStyle>
            <a:lvl1pPr>
              <a:defRPr sz="3300" b="0" i="0" baseline="0">
                <a:solidFill>
                  <a:srgbClr val="00579F"/>
                </a:solidFill>
                <a:latin typeface="Lato regular" panose="020F0502020204030203" pitchFamily="34" charset="0"/>
                <a:cs typeface="Segoe UI" panose="020B0502040204020203" pitchFamily="34" charset="0"/>
              </a:defRPr>
            </a:lvl1pPr>
          </a:lstStyle>
          <a:p>
            <a:r>
              <a:rPr lang="fr-FR" dirty="0"/>
              <a:t>Petite phrase</a:t>
            </a:r>
            <a:br>
              <a:rPr lang="fr-FR" dirty="0"/>
            </a:br>
            <a:r>
              <a:rPr lang="fr-FR" dirty="0"/>
              <a:t>Citation</a:t>
            </a:r>
            <a:br>
              <a:rPr lang="fr-FR" dirty="0"/>
            </a:br>
            <a:r>
              <a:rPr lang="fr-FR" dirty="0"/>
              <a:t>Un mot</a:t>
            </a:r>
            <a:br>
              <a:rPr lang="fr-FR" dirty="0"/>
            </a:br>
            <a:r>
              <a:rPr lang="fr-FR" dirty="0"/>
              <a:t>…</a:t>
            </a:r>
          </a:p>
        </p:txBody>
      </p:sp>
    </p:spTree>
    <p:extLst>
      <p:ext uri="{BB962C8B-B14F-4D97-AF65-F5344CB8AC3E}">
        <p14:creationId xmlns:p14="http://schemas.microsoft.com/office/powerpoint/2010/main" val="3705929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z_airparif_1_général">
    <p:spTree>
      <p:nvGrpSpPr>
        <p:cNvPr id="1" name=""/>
        <p:cNvGrpSpPr/>
        <p:nvPr/>
      </p:nvGrpSpPr>
      <p:grpSpPr>
        <a:xfrm>
          <a:off x="0" y="0"/>
          <a:ext cx="0" cy="0"/>
          <a:chOff x="0" y="0"/>
          <a:chExt cx="0" cy="0"/>
        </a:xfrm>
      </p:grpSpPr>
      <p:sp>
        <p:nvSpPr>
          <p:cNvPr id="5" name="Espace réservé du numéro de diapositive 5">
            <a:extLst>
              <a:ext uri="{FF2B5EF4-FFF2-40B4-BE49-F238E27FC236}">
                <a16:creationId xmlns:a16="http://schemas.microsoft.com/office/drawing/2014/main" id="{8F7F6DBE-5EA9-E44A-9730-0E707E3C41EC}"/>
              </a:ext>
            </a:extLst>
          </p:cNvPr>
          <p:cNvSpPr>
            <a:spLocks noGrp="1"/>
          </p:cNvSpPr>
          <p:nvPr>
            <p:ph type="sldNum" sz="quarter" idx="4"/>
          </p:nvPr>
        </p:nvSpPr>
        <p:spPr>
          <a:xfrm>
            <a:off x="11586132" y="6371169"/>
            <a:ext cx="681925" cy="486833"/>
          </a:xfrm>
          <a:prstGeom prst="rect">
            <a:avLst/>
          </a:prstGeom>
        </p:spPr>
        <p:txBody>
          <a:bodyPr vert="horz" lIns="91440" tIns="45720" rIns="91440" bIns="45720" rtlCol="0" anchor="ctr"/>
          <a:lstStyle>
            <a:lvl1pPr algn="ctr">
              <a:defRPr sz="700">
                <a:solidFill>
                  <a:srgbClr val="00579F"/>
                </a:solidFill>
                <a:effectLst/>
                <a:latin typeface="Segoe UI"/>
              </a:defRPr>
            </a:lvl1pPr>
          </a:lstStyle>
          <a:p>
            <a:fld id="{CAB6D575-E7C0-4246-B7CD-655A6D302E32}" type="slidenum">
              <a:rPr lang="fr-FR" smtClean="0"/>
              <a:pPr/>
              <a:t>‹N°›</a:t>
            </a:fld>
            <a:endParaRPr lang="fr-FR" dirty="0"/>
          </a:p>
        </p:txBody>
      </p:sp>
      <p:pic>
        <p:nvPicPr>
          <p:cNvPr id="3" name="Image 2">
            <a:extLst>
              <a:ext uri="{FF2B5EF4-FFF2-40B4-BE49-F238E27FC236}">
                <a16:creationId xmlns:a16="http://schemas.microsoft.com/office/drawing/2014/main" id="{D333C164-396F-4D3E-983B-D0633BFC0A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41470" y="1013101"/>
            <a:ext cx="4223657" cy="2951721"/>
          </a:xfrm>
          <a:prstGeom prst="rect">
            <a:avLst/>
          </a:prstGeom>
        </p:spPr>
      </p:pic>
      <p:sp>
        <p:nvSpPr>
          <p:cNvPr id="4" name="Espace réservé du texte 2">
            <a:extLst>
              <a:ext uri="{FF2B5EF4-FFF2-40B4-BE49-F238E27FC236}">
                <a16:creationId xmlns:a16="http://schemas.microsoft.com/office/drawing/2014/main" id="{78E42C8D-8222-43CD-B570-000108BE92B7}"/>
              </a:ext>
            </a:extLst>
          </p:cNvPr>
          <p:cNvSpPr txBox="1">
            <a:spLocks/>
          </p:cNvSpPr>
          <p:nvPr userDrawn="1"/>
        </p:nvSpPr>
        <p:spPr>
          <a:xfrm>
            <a:off x="336000" y="62401"/>
            <a:ext cx="10676005" cy="533899"/>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800" cap="all" baseline="0" dirty="0"/>
              <a:t>AIRPARIF : ASSOCIATION AGRÉÉE DE SURVEILLANCE DE LA QUALITÉ DE L’AIR </a:t>
            </a:r>
          </a:p>
        </p:txBody>
      </p:sp>
      <p:sp>
        <p:nvSpPr>
          <p:cNvPr id="6" name="ZoneTexte 5">
            <a:extLst>
              <a:ext uri="{FF2B5EF4-FFF2-40B4-BE49-F238E27FC236}">
                <a16:creationId xmlns:a16="http://schemas.microsoft.com/office/drawing/2014/main" id="{E6E6FEB4-5A5E-4F58-992F-DCE686422BE4}"/>
              </a:ext>
            </a:extLst>
          </p:cNvPr>
          <p:cNvSpPr txBox="1"/>
          <p:nvPr userDrawn="1"/>
        </p:nvSpPr>
        <p:spPr>
          <a:xfrm>
            <a:off x="296795" y="1302476"/>
            <a:ext cx="5563461"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Gouvernance</a:t>
            </a:r>
          </a:p>
          <a:p>
            <a:pPr marL="628650" lvl="1" indent="-171450">
              <a:buFont typeface="Wingdings" panose="05000000000000000000" pitchFamily="2" charset="2"/>
              <a:buChar char="ü"/>
            </a:pPr>
            <a:r>
              <a:rPr lang="fr-FR" sz="1100" dirty="0">
                <a:solidFill>
                  <a:srgbClr val="FF7C00"/>
                </a:solidFill>
                <a:latin typeface="Lato" panose="020F0502020204030203" pitchFamily="34" charset="0"/>
                <a:cs typeface="Segoe UI Semibold" panose="020B0502040204020203" pitchFamily="34" charset="0"/>
              </a:rPr>
              <a:t>Quadripartite et équilibrée</a:t>
            </a:r>
          </a:p>
          <a:p>
            <a:endParaRPr lang="fr-FR" sz="11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Financements diversifiés </a:t>
            </a:r>
          </a:p>
          <a:p>
            <a:pPr marL="628650" lvl="1" indent="-171450">
              <a:buFont typeface="Wingdings" panose="05000000000000000000" pitchFamily="2" charset="2"/>
              <a:buChar char="ü"/>
            </a:pPr>
            <a:r>
              <a:rPr lang="fr-FR" sz="1100" dirty="0">
                <a:solidFill>
                  <a:srgbClr val="FF7C00"/>
                </a:solidFill>
                <a:latin typeface="Lato" panose="020F0502020204030203" pitchFamily="34" charset="0"/>
                <a:cs typeface="Segoe UI Semibold" panose="020B0502040204020203" pitchFamily="34" charset="0"/>
              </a:rPr>
              <a:t>État, collectivités territoriales, </a:t>
            </a:r>
            <a:br>
              <a:rPr lang="fr-FR" sz="1100" dirty="0">
                <a:solidFill>
                  <a:srgbClr val="FF7C00"/>
                </a:solidFill>
                <a:latin typeface="Lato" panose="020F0502020204030203" pitchFamily="34" charset="0"/>
                <a:cs typeface="Segoe UI Semibold" panose="020B0502040204020203" pitchFamily="34" charset="0"/>
              </a:rPr>
            </a:br>
            <a:r>
              <a:rPr lang="fr-FR" sz="1100" dirty="0">
                <a:solidFill>
                  <a:srgbClr val="FF7C00"/>
                </a:solidFill>
                <a:latin typeface="Lato" panose="020F0502020204030203" pitchFamily="34" charset="0"/>
                <a:cs typeface="Segoe UI Semibold" panose="020B0502040204020203" pitchFamily="34" charset="0"/>
              </a:rPr>
              <a:t>acteurs économiques</a:t>
            </a:r>
          </a:p>
        </p:txBody>
      </p:sp>
      <p:sp>
        <p:nvSpPr>
          <p:cNvPr id="7" name="Rectangle 6">
            <a:extLst>
              <a:ext uri="{FF2B5EF4-FFF2-40B4-BE49-F238E27FC236}">
                <a16:creationId xmlns:a16="http://schemas.microsoft.com/office/drawing/2014/main" id="{CD4AF5CC-ACAC-4794-969F-1722CD99B8F1}"/>
              </a:ext>
            </a:extLst>
          </p:cNvPr>
          <p:cNvSpPr/>
          <p:nvPr userDrawn="1"/>
        </p:nvSpPr>
        <p:spPr>
          <a:xfrm>
            <a:off x="0" y="4783569"/>
            <a:ext cx="12192000" cy="2160571"/>
          </a:xfrm>
          <a:prstGeom prst="rect">
            <a:avLst/>
          </a:prstGeom>
          <a:solidFill>
            <a:srgbClr val="0057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8" name="Espace réservé du numéro de diapositive 3">
            <a:extLst>
              <a:ext uri="{FF2B5EF4-FFF2-40B4-BE49-F238E27FC236}">
                <a16:creationId xmlns:a16="http://schemas.microsoft.com/office/drawing/2014/main" id="{12365558-88FD-4F09-9D9B-222791920811}"/>
              </a:ext>
            </a:extLst>
          </p:cNvPr>
          <p:cNvSpPr txBox="1">
            <a:spLocks/>
          </p:cNvSpPr>
          <p:nvPr userDrawn="1"/>
        </p:nvSpPr>
        <p:spPr>
          <a:xfrm>
            <a:off x="11585712" y="6371169"/>
            <a:ext cx="681925" cy="486833"/>
          </a:xfrm>
          <a:prstGeom prst="rect">
            <a:avLst/>
          </a:prstGeom>
        </p:spPr>
        <p:txBody>
          <a:bodyPr vert="horz" lIns="91440" tIns="45720" rIns="91440" bIns="45720" rtlCol="0" anchor="ctr"/>
          <a:lstStyle>
            <a:defPPr>
              <a:defRPr lang="en-US"/>
            </a:defPPr>
            <a:lvl1pPr marL="0" algn="ctr" defTabSz="457200" rtl="0" eaLnBrk="1" latinLnBrk="0" hangingPunct="1">
              <a:defRPr sz="700" kern="1200">
                <a:solidFill>
                  <a:srgbClr val="00579F"/>
                </a:solidFill>
                <a:effectLst/>
                <a:latin typeface="Segoe UI"/>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AB6D575-E7C0-4246-B7CD-655A6D302E32}" type="slidenum">
              <a:rPr lang="fr-FR" sz="700" smtClean="0">
                <a:solidFill>
                  <a:schemeClr val="bg1"/>
                </a:solidFill>
              </a:rPr>
              <a:pPr/>
              <a:t>‹N°›</a:t>
            </a:fld>
            <a:endParaRPr lang="fr-FR" sz="700" dirty="0">
              <a:solidFill>
                <a:schemeClr val="bg1"/>
              </a:solidFill>
            </a:endParaRPr>
          </a:p>
        </p:txBody>
      </p:sp>
      <p:sp>
        <p:nvSpPr>
          <p:cNvPr id="9" name="Ellipse 8">
            <a:extLst>
              <a:ext uri="{FF2B5EF4-FFF2-40B4-BE49-F238E27FC236}">
                <a16:creationId xmlns:a16="http://schemas.microsoft.com/office/drawing/2014/main" id="{AF7A3290-A544-4C14-AC7A-70D3D321CB8C}"/>
              </a:ext>
            </a:extLst>
          </p:cNvPr>
          <p:cNvSpPr/>
          <p:nvPr userDrawn="1"/>
        </p:nvSpPr>
        <p:spPr>
          <a:xfrm>
            <a:off x="717284" y="5345536"/>
            <a:ext cx="610808" cy="610808"/>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0" name="Espace réservé du texte 2">
            <a:extLst>
              <a:ext uri="{FF2B5EF4-FFF2-40B4-BE49-F238E27FC236}">
                <a16:creationId xmlns:a16="http://schemas.microsoft.com/office/drawing/2014/main" id="{C4BBF9D2-5A95-4E8F-9FD3-BDA61B0057EC}"/>
              </a:ext>
            </a:extLst>
          </p:cNvPr>
          <p:cNvSpPr txBox="1">
            <a:spLocks/>
          </p:cNvSpPr>
          <p:nvPr userDrawn="1"/>
        </p:nvSpPr>
        <p:spPr>
          <a:xfrm>
            <a:off x="1335279" y="5183803"/>
            <a:ext cx="1824000" cy="1418284"/>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200" b="1" dirty="0">
                <a:solidFill>
                  <a:schemeClr val="bg1"/>
                </a:solidFill>
              </a:rPr>
              <a:t>SURVEILLER</a:t>
            </a:r>
            <a:br>
              <a:rPr lang="fr-FR" sz="1400" dirty="0">
                <a:solidFill>
                  <a:schemeClr val="bg1"/>
                </a:solidFill>
              </a:rPr>
            </a:br>
            <a:r>
              <a:rPr lang="fr-FR" sz="1100" dirty="0">
                <a:solidFill>
                  <a:schemeClr val="bg1"/>
                </a:solidFill>
                <a:latin typeface="Lato Light" panose="020F0302020204030203" pitchFamily="34" charset="0"/>
              </a:rPr>
              <a:t>l'air respiré par les Franciliens grâce à un dispositif de mesure robuste et fiable</a:t>
            </a:r>
          </a:p>
        </p:txBody>
      </p:sp>
      <p:pic>
        <p:nvPicPr>
          <p:cNvPr id="11" name="Image 10">
            <a:extLst>
              <a:ext uri="{FF2B5EF4-FFF2-40B4-BE49-F238E27FC236}">
                <a16:creationId xmlns:a16="http://schemas.microsoft.com/office/drawing/2014/main" id="{02DE88B7-3999-4125-8E56-6977A4AA1B20}"/>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810877" y="5505540"/>
            <a:ext cx="439172" cy="290803"/>
          </a:xfrm>
          <a:prstGeom prst="rect">
            <a:avLst/>
          </a:prstGeom>
        </p:spPr>
      </p:pic>
      <p:sp>
        <p:nvSpPr>
          <p:cNvPr id="12" name="Ellipse 11">
            <a:extLst>
              <a:ext uri="{FF2B5EF4-FFF2-40B4-BE49-F238E27FC236}">
                <a16:creationId xmlns:a16="http://schemas.microsoft.com/office/drawing/2014/main" id="{71B3D12C-F3CE-4186-8B01-11BF1FBAB71C}"/>
              </a:ext>
            </a:extLst>
          </p:cNvPr>
          <p:cNvSpPr/>
          <p:nvPr userDrawn="1"/>
        </p:nvSpPr>
        <p:spPr>
          <a:xfrm>
            <a:off x="3282295" y="5345536"/>
            <a:ext cx="610808" cy="610808"/>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A429A8AC-83BA-4D18-8C9E-80BF4C3E59E0}"/>
              </a:ext>
            </a:extLst>
          </p:cNvPr>
          <p:cNvSpPr txBox="1">
            <a:spLocks/>
          </p:cNvSpPr>
          <p:nvPr userDrawn="1"/>
        </p:nvSpPr>
        <p:spPr>
          <a:xfrm>
            <a:off x="3907895" y="5184585"/>
            <a:ext cx="1824000" cy="1416592"/>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200" b="1" dirty="0">
                <a:solidFill>
                  <a:schemeClr val="bg1"/>
                </a:solidFill>
              </a:rPr>
              <a:t>COMPRENDRE</a:t>
            </a:r>
            <a:br>
              <a:rPr lang="fr-FR" sz="1100" dirty="0">
                <a:solidFill>
                  <a:schemeClr val="bg1"/>
                </a:solidFill>
              </a:rPr>
            </a:br>
            <a:r>
              <a:rPr lang="fr-FR" sz="1100" dirty="0">
                <a:solidFill>
                  <a:schemeClr val="bg1"/>
                </a:solidFill>
                <a:latin typeface="Lato Light" panose="020F0302020204030203" pitchFamily="34" charset="0"/>
              </a:rPr>
              <a:t>la pollution de l’air et ses impacts, en participant à l’amélioration des connaissances</a:t>
            </a:r>
          </a:p>
        </p:txBody>
      </p:sp>
      <p:sp>
        <p:nvSpPr>
          <p:cNvPr id="14" name="Ellipse 13">
            <a:extLst>
              <a:ext uri="{FF2B5EF4-FFF2-40B4-BE49-F238E27FC236}">
                <a16:creationId xmlns:a16="http://schemas.microsoft.com/office/drawing/2014/main" id="{A48258F8-E9F5-4468-BB31-467C65880844}"/>
              </a:ext>
            </a:extLst>
          </p:cNvPr>
          <p:cNvSpPr/>
          <p:nvPr userDrawn="1"/>
        </p:nvSpPr>
        <p:spPr>
          <a:xfrm>
            <a:off x="5860256" y="5345536"/>
            <a:ext cx="610808" cy="610808"/>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5" name="Espace réservé du texte 2">
            <a:extLst>
              <a:ext uri="{FF2B5EF4-FFF2-40B4-BE49-F238E27FC236}">
                <a16:creationId xmlns:a16="http://schemas.microsoft.com/office/drawing/2014/main" id="{490E4072-5A88-4BA6-BB4E-9EB47484BA3A}"/>
              </a:ext>
            </a:extLst>
          </p:cNvPr>
          <p:cNvSpPr txBox="1">
            <a:spLocks/>
          </p:cNvSpPr>
          <p:nvPr userDrawn="1"/>
        </p:nvSpPr>
        <p:spPr>
          <a:xfrm>
            <a:off x="6485254" y="5601989"/>
            <a:ext cx="1886033" cy="610808"/>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200" b="1" baseline="0" dirty="0">
                <a:solidFill>
                  <a:schemeClr val="bg1"/>
                </a:solidFill>
              </a:rPr>
              <a:t>ACCOMPAGNER</a:t>
            </a:r>
            <a:br>
              <a:rPr lang="fr-FR" sz="1200" dirty="0">
                <a:solidFill>
                  <a:schemeClr val="bg1"/>
                </a:solidFill>
              </a:rPr>
            </a:br>
            <a:r>
              <a:rPr lang="fr-FR" sz="1100" dirty="0">
                <a:solidFill>
                  <a:schemeClr val="bg1"/>
                </a:solidFill>
                <a:latin typeface="Lato Light" panose="020F0302020204030203" pitchFamily="34" charset="0"/>
              </a:rPr>
              <a:t>les citoyens et tous les acteurs, en informant, en sensibilisant et en évaluant les actions</a:t>
            </a:r>
            <a:endParaRPr lang="fr-FR" sz="1000" baseline="0" dirty="0">
              <a:solidFill>
                <a:schemeClr val="bg1"/>
              </a:solidFill>
              <a:latin typeface="Lato Light" panose="020F0302020204030203" pitchFamily="34" charset="0"/>
            </a:endParaRPr>
          </a:p>
        </p:txBody>
      </p:sp>
      <p:sp>
        <p:nvSpPr>
          <p:cNvPr id="16" name="Ellipse 15">
            <a:extLst>
              <a:ext uri="{FF2B5EF4-FFF2-40B4-BE49-F238E27FC236}">
                <a16:creationId xmlns:a16="http://schemas.microsoft.com/office/drawing/2014/main" id="{9EEB0109-5678-4193-9153-D7A099A8A5AD}"/>
              </a:ext>
            </a:extLst>
          </p:cNvPr>
          <p:cNvSpPr/>
          <p:nvPr userDrawn="1"/>
        </p:nvSpPr>
        <p:spPr>
          <a:xfrm>
            <a:off x="8442181" y="5345536"/>
            <a:ext cx="610808" cy="610808"/>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7" name="Espace réservé du texte 2">
            <a:extLst>
              <a:ext uri="{FF2B5EF4-FFF2-40B4-BE49-F238E27FC236}">
                <a16:creationId xmlns:a16="http://schemas.microsoft.com/office/drawing/2014/main" id="{321C6624-551A-456B-AC21-97703315AA0A}"/>
              </a:ext>
            </a:extLst>
          </p:cNvPr>
          <p:cNvSpPr txBox="1">
            <a:spLocks/>
          </p:cNvSpPr>
          <p:nvPr userDrawn="1"/>
        </p:nvSpPr>
        <p:spPr>
          <a:xfrm>
            <a:off x="9053125" y="5594491"/>
            <a:ext cx="1824000" cy="610808"/>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200" b="1" baseline="0" dirty="0">
                <a:solidFill>
                  <a:schemeClr val="bg1"/>
                </a:solidFill>
              </a:rPr>
              <a:t>INNOVER</a:t>
            </a:r>
            <a:br>
              <a:rPr lang="fr-FR" sz="1200" b="1" baseline="0" dirty="0">
                <a:solidFill>
                  <a:schemeClr val="bg1"/>
                </a:solidFill>
              </a:rPr>
            </a:br>
            <a:r>
              <a:rPr lang="fr-FR" sz="1100" dirty="0">
                <a:solidFill>
                  <a:schemeClr val="bg1"/>
                </a:solidFill>
                <a:latin typeface="Lato Light" panose="020F0302020204030203" pitchFamily="34" charset="0"/>
              </a:rPr>
              <a:t>en facilitant l'émergence de nouvelles solutions pour améliorer la qualité de l’air</a:t>
            </a:r>
            <a:endParaRPr lang="fr-FR" sz="1000" b="1" baseline="0" dirty="0">
              <a:solidFill>
                <a:schemeClr val="bg1"/>
              </a:solidFill>
            </a:endParaRPr>
          </a:p>
        </p:txBody>
      </p:sp>
      <p:pic>
        <p:nvPicPr>
          <p:cNvPr id="18" name="Image 17">
            <a:extLst>
              <a:ext uri="{FF2B5EF4-FFF2-40B4-BE49-F238E27FC236}">
                <a16:creationId xmlns:a16="http://schemas.microsoft.com/office/drawing/2014/main" id="{5CC3FD35-CE9B-4245-A960-185F920A0495}"/>
              </a:ext>
            </a:extLst>
          </p:cNvPr>
          <p:cNvPicPr>
            <a:picLocks noChangeAspect="1"/>
          </p:cNvPicPr>
          <p:nvPr userDrawn="1"/>
        </p:nvPicPr>
        <p:blipFill>
          <a:blip r:embed="rId4">
            <a:biLevel thresh="25000"/>
            <a:extLst>
              <a:ext uri="{28A0092B-C50C-407E-A947-70E740481C1C}">
                <a14:useLocalDpi xmlns:a14="http://schemas.microsoft.com/office/drawing/2010/main" val="0"/>
              </a:ext>
            </a:extLst>
          </a:blip>
          <a:stretch>
            <a:fillRect/>
          </a:stretch>
        </p:blipFill>
        <p:spPr>
          <a:xfrm>
            <a:off x="5957277" y="5482208"/>
            <a:ext cx="423625" cy="337464"/>
          </a:xfrm>
          <a:prstGeom prst="rect">
            <a:avLst/>
          </a:prstGeom>
        </p:spPr>
      </p:pic>
      <p:pic>
        <p:nvPicPr>
          <p:cNvPr id="19" name="Image 18">
            <a:extLst>
              <a:ext uri="{FF2B5EF4-FFF2-40B4-BE49-F238E27FC236}">
                <a16:creationId xmlns:a16="http://schemas.microsoft.com/office/drawing/2014/main" id="{48CBD656-6898-41ED-ABDD-6D718AEC8EE5}"/>
              </a:ext>
            </a:extLst>
          </p:cNvPr>
          <p:cNvPicPr>
            <a:picLocks noChangeAspect="1"/>
          </p:cNvPicPr>
          <p:nvPr userDrawn="1"/>
        </p:nvPicPr>
        <p:blipFill>
          <a:blip r:embed="rId5">
            <a:biLevel thresh="25000"/>
            <a:extLst>
              <a:ext uri="{28A0092B-C50C-407E-A947-70E740481C1C}">
                <a14:useLocalDpi xmlns:a14="http://schemas.microsoft.com/office/drawing/2010/main" val="0"/>
              </a:ext>
            </a:extLst>
          </a:blip>
          <a:stretch>
            <a:fillRect/>
          </a:stretch>
        </p:blipFill>
        <p:spPr>
          <a:xfrm>
            <a:off x="8542759" y="5443505"/>
            <a:ext cx="411587" cy="404949"/>
          </a:xfrm>
          <a:prstGeom prst="rect">
            <a:avLst/>
          </a:prstGeom>
        </p:spPr>
      </p:pic>
      <p:pic>
        <p:nvPicPr>
          <p:cNvPr id="20" name="Image 19">
            <a:extLst>
              <a:ext uri="{FF2B5EF4-FFF2-40B4-BE49-F238E27FC236}">
                <a16:creationId xmlns:a16="http://schemas.microsoft.com/office/drawing/2014/main" id="{B72DF449-888F-4B23-808C-32EB10554122}"/>
              </a:ext>
            </a:extLst>
          </p:cNvPr>
          <p:cNvPicPr>
            <a:picLocks noChangeAspect="1"/>
          </p:cNvPicPr>
          <p:nvPr userDrawn="1"/>
        </p:nvPicPr>
        <p:blipFill>
          <a:blip r:embed="rId6">
            <a:biLevel thresh="25000"/>
            <a:extLst>
              <a:ext uri="{28A0092B-C50C-407E-A947-70E740481C1C}">
                <a14:useLocalDpi xmlns:a14="http://schemas.microsoft.com/office/drawing/2010/main" val="0"/>
              </a:ext>
            </a:extLst>
          </a:blip>
          <a:stretch>
            <a:fillRect/>
          </a:stretch>
        </p:blipFill>
        <p:spPr>
          <a:xfrm>
            <a:off x="3393783" y="5515978"/>
            <a:ext cx="374688" cy="290803"/>
          </a:xfrm>
          <a:prstGeom prst="rect">
            <a:avLst/>
          </a:prstGeom>
        </p:spPr>
      </p:pic>
      <p:sp>
        <p:nvSpPr>
          <p:cNvPr id="21" name="Espace réservé du texte 2">
            <a:extLst>
              <a:ext uri="{FF2B5EF4-FFF2-40B4-BE49-F238E27FC236}">
                <a16:creationId xmlns:a16="http://schemas.microsoft.com/office/drawing/2014/main" id="{5F485D13-E07D-420A-87AF-BCD772D34DAF}"/>
              </a:ext>
            </a:extLst>
          </p:cNvPr>
          <p:cNvSpPr txBox="1">
            <a:spLocks/>
          </p:cNvSpPr>
          <p:nvPr userDrawn="1"/>
        </p:nvSpPr>
        <p:spPr>
          <a:xfrm>
            <a:off x="229496" y="4736905"/>
            <a:ext cx="1792320" cy="533899"/>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ts val="600"/>
              </a:lnSpc>
            </a:pPr>
            <a:r>
              <a:rPr lang="fr-FR" sz="1200" b="1" dirty="0">
                <a:solidFill>
                  <a:srgbClr val="FF7C00"/>
                </a:solidFill>
              </a:rPr>
              <a:t>MISSIONS</a:t>
            </a:r>
            <a:endParaRPr lang="fr-FR" sz="1200" b="1" baseline="0" dirty="0">
              <a:solidFill>
                <a:srgbClr val="FF7C00"/>
              </a:solidFill>
            </a:endParaRPr>
          </a:p>
        </p:txBody>
      </p:sp>
      <p:pic>
        <p:nvPicPr>
          <p:cNvPr id="22" name="Image 21">
            <a:extLst>
              <a:ext uri="{FF2B5EF4-FFF2-40B4-BE49-F238E27FC236}">
                <a16:creationId xmlns:a16="http://schemas.microsoft.com/office/drawing/2014/main" id="{7DD03AC4-E253-44BF-8B73-0F0930227A6E}"/>
              </a:ext>
            </a:extLst>
          </p:cNvPr>
          <p:cNvPicPr>
            <a:picLocks noChangeAspect="1"/>
          </p:cNvPicPr>
          <p:nvPr userDrawn="1"/>
        </p:nvPicPr>
        <p:blipFill>
          <a:blip r:embed="rId7"/>
          <a:stretch>
            <a:fillRect/>
          </a:stretch>
        </p:blipFill>
        <p:spPr>
          <a:xfrm>
            <a:off x="10656784" y="5459190"/>
            <a:ext cx="734649" cy="186791"/>
          </a:xfrm>
          <a:prstGeom prst="rect">
            <a:avLst/>
          </a:prstGeom>
        </p:spPr>
      </p:pic>
      <p:sp>
        <p:nvSpPr>
          <p:cNvPr id="23" name="Espace réservé du texte 2">
            <a:extLst>
              <a:ext uri="{FF2B5EF4-FFF2-40B4-BE49-F238E27FC236}">
                <a16:creationId xmlns:a16="http://schemas.microsoft.com/office/drawing/2014/main" id="{ED9DC81D-7B6A-458F-9CDC-0A35E3A55A0A}"/>
              </a:ext>
            </a:extLst>
          </p:cNvPr>
          <p:cNvSpPr txBox="1">
            <a:spLocks/>
          </p:cNvSpPr>
          <p:nvPr userDrawn="1"/>
        </p:nvSpPr>
        <p:spPr>
          <a:xfrm>
            <a:off x="229496" y="3818692"/>
            <a:ext cx="1792320" cy="533899"/>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ts val="600"/>
              </a:lnSpc>
            </a:pPr>
            <a:r>
              <a:rPr lang="fr-FR" sz="1200" b="1" dirty="0">
                <a:solidFill>
                  <a:srgbClr val="FF7C00"/>
                </a:solidFill>
              </a:rPr>
              <a:t>RAISON D’ÊTRE</a:t>
            </a:r>
            <a:endParaRPr lang="fr-FR" sz="1200" b="1" baseline="0" dirty="0">
              <a:solidFill>
                <a:srgbClr val="FF7C00"/>
              </a:solidFill>
            </a:endParaRPr>
          </a:p>
        </p:txBody>
      </p:sp>
      <p:sp>
        <p:nvSpPr>
          <p:cNvPr id="24" name="ZoneTexte 23">
            <a:extLst>
              <a:ext uri="{FF2B5EF4-FFF2-40B4-BE49-F238E27FC236}">
                <a16:creationId xmlns:a16="http://schemas.microsoft.com/office/drawing/2014/main" id="{5DB18B2C-2B38-4F27-A358-8F38B22797AF}"/>
              </a:ext>
            </a:extLst>
          </p:cNvPr>
          <p:cNvSpPr txBox="1"/>
          <p:nvPr userDrawn="1"/>
        </p:nvSpPr>
        <p:spPr>
          <a:xfrm>
            <a:off x="1530201" y="4197844"/>
            <a:ext cx="9126583" cy="369332"/>
          </a:xfrm>
          <a:prstGeom prst="rect">
            <a:avLst/>
          </a:prstGeom>
          <a:noFill/>
        </p:spPr>
        <p:txBody>
          <a:bodyPr wrap="square" rtlCol="0">
            <a:spAutoFit/>
          </a:bodyPr>
          <a:lstStyle/>
          <a:p>
            <a:r>
              <a:rPr lang="fr-FR" sz="1800" b="1" dirty="0">
                <a:solidFill>
                  <a:srgbClr val="00579F"/>
                </a:solidFill>
                <a:latin typeface="Lato regular" panose="020F0502020204030203"/>
              </a:rPr>
              <a:t>AGIR POUR UN AIR SAIN DANS UN MONDE PLUS DURABLE</a:t>
            </a:r>
          </a:p>
        </p:txBody>
      </p:sp>
    </p:spTree>
    <p:extLst>
      <p:ext uri="{BB962C8B-B14F-4D97-AF65-F5344CB8AC3E}">
        <p14:creationId xmlns:p14="http://schemas.microsoft.com/office/powerpoint/2010/main" val="924939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z_airparif_2_orient_strat">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03A71B1-C7A9-4C88-B164-ABC0D942975F}"/>
              </a:ext>
            </a:extLst>
          </p:cNvPr>
          <p:cNvSpPr>
            <a:spLocks noGrp="1"/>
          </p:cNvSpPr>
          <p:nvPr>
            <p:ph type="sldNum" sz="quarter" idx="10"/>
          </p:nvPr>
        </p:nvSpPr>
        <p:spPr/>
        <p:txBody>
          <a:bodyPr/>
          <a:lstStyle/>
          <a:p>
            <a:fld id="{CAB6D575-E7C0-4246-B7CD-655A6D302E32}" type="slidenum">
              <a:rPr lang="fr-FR" smtClean="0"/>
              <a:pPr/>
              <a:t>‹N°›</a:t>
            </a:fld>
            <a:endParaRPr lang="fr-FR" dirty="0"/>
          </a:p>
        </p:txBody>
      </p:sp>
      <p:pic>
        <p:nvPicPr>
          <p:cNvPr id="4" name="Image 3">
            <a:extLst>
              <a:ext uri="{FF2B5EF4-FFF2-40B4-BE49-F238E27FC236}">
                <a16:creationId xmlns:a16="http://schemas.microsoft.com/office/drawing/2014/main" id="{0DD89F7A-6FAD-4AC2-9823-A4D93479E740}"/>
              </a:ext>
            </a:extLst>
          </p:cNvPr>
          <p:cNvPicPr>
            <a:picLocks noChangeAspect="1"/>
          </p:cNvPicPr>
          <p:nvPr userDrawn="1"/>
        </p:nvPicPr>
        <p:blipFill>
          <a:blip r:embed="rId2"/>
          <a:stretch>
            <a:fillRect/>
          </a:stretch>
        </p:blipFill>
        <p:spPr>
          <a:xfrm>
            <a:off x="-12354" y="61493"/>
            <a:ext cx="9225033" cy="6858000"/>
          </a:xfrm>
          <a:prstGeom prst="rect">
            <a:avLst/>
          </a:prstGeom>
        </p:spPr>
      </p:pic>
      <p:pic>
        <p:nvPicPr>
          <p:cNvPr id="5" name="Image 4">
            <a:extLst>
              <a:ext uri="{FF2B5EF4-FFF2-40B4-BE49-F238E27FC236}">
                <a16:creationId xmlns:a16="http://schemas.microsoft.com/office/drawing/2014/main" id="{2EC781FA-5323-4725-B07F-E6F17B1E18BD}"/>
              </a:ext>
            </a:extLst>
          </p:cNvPr>
          <p:cNvPicPr>
            <a:picLocks noChangeAspect="1"/>
          </p:cNvPicPr>
          <p:nvPr userDrawn="1"/>
        </p:nvPicPr>
        <p:blipFill>
          <a:blip r:embed="rId3"/>
          <a:stretch>
            <a:fillRect/>
          </a:stretch>
        </p:blipFill>
        <p:spPr>
          <a:xfrm>
            <a:off x="-10885" y="60704"/>
            <a:ext cx="9225033" cy="6858000"/>
          </a:xfrm>
          <a:prstGeom prst="rect">
            <a:avLst/>
          </a:prstGeom>
        </p:spPr>
      </p:pic>
      <p:pic>
        <p:nvPicPr>
          <p:cNvPr id="6" name="Image 5">
            <a:extLst>
              <a:ext uri="{FF2B5EF4-FFF2-40B4-BE49-F238E27FC236}">
                <a16:creationId xmlns:a16="http://schemas.microsoft.com/office/drawing/2014/main" id="{CD32D81F-1A28-4330-AABC-F845944395A3}"/>
              </a:ext>
            </a:extLst>
          </p:cNvPr>
          <p:cNvPicPr>
            <a:picLocks noChangeAspect="1"/>
          </p:cNvPicPr>
          <p:nvPr userDrawn="1"/>
        </p:nvPicPr>
        <p:blipFill>
          <a:blip r:embed="rId4"/>
          <a:stretch>
            <a:fillRect/>
          </a:stretch>
        </p:blipFill>
        <p:spPr>
          <a:xfrm>
            <a:off x="-10885" y="60704"/>
            <a:ext cx="9225033" cy="6858000"/>
          </a:xfrm>
          <a:prstGeom prst="rect">
            <a:avLst/>
          </a:prstGeom>
        </p:spPr>
      </p:pic>
      <p:pic>
        <p:nvPicPr>
          <p:cNvPr id="7" name="Image 6">
            <a:extLst>
              <a:ext uri="{FF2B5EF4-FFF2-40B4-BE49-F238E27FC236}">
                <a16:creationId xmlns:a16="http://schemas.microsoft.com/office/drawing/2014/main" id="{7B481A1A-9E45-41C9-8A29-57A0F59895A6}"/>
              </a:ext>
            </a:extLst>
          </p:cNvPr>
          <p:cNvPicPr>
            <a:picLocks noChangeAspect="1"/>
          </p:cNvPicPr>
          <p:nvPr userDrawn="1"/>
        </p:nvPicPr>
        <p:blipFill>
          <a:blip r:embed="rId5"/>
          <a:stretch>
            <a:fillRect/>
          </a:stretch>
        </p:blipFill>
        <p:spPr>
          <a:xfrm>
            <a:off x="-10885" y="60704"/>
            <a:ext cx="9225033" cy="6858000"/>
          </a:xfrm>
          <a:prstGeom prst="rect">
            <a:avLst/>
          </a:prstGeom>
        </p:spPr>
      </p:pic>
      <p:pic>
        <p:nvPicPr>
          <p:cNvPr id="8" name="Image 7">
            <a:extLst>
              <a:ext uri="{FF2B5EF4-FFF2-40B4-BE49-F238E27FC236}">
                <a16:creationId xmlns:a16="http://schemas.microsoft.com/office/drawing/2014/main" id="{D395B418-22F5-4DA2-9F27-45E77F57857E}"/>
              </a:ext>
            </a:extLst>
          </p:cNvPr>
          <p:cNvPicPr>
            <a:picLocks noChangeAspect="1"/>
          </p:cNvPicPr>
          <p:nvPr userDrawn="1"/>
        </p:nvPicPr>
        <p:blipFill>
          <a:blip r:embed="rId6"/>
          <a:stretch>
            <a:fillRect/>
          </a:stretch>
        </p:blipFill>
        <p:spPr>
          <a:xfrm>
            <a:off x="-10885" y="60704"/>
            <a:ext cx="9225033" cy="6858000"/>
          </a:xfrm>
          <a:prstGeom prst="rect">
            <a:avLst/>
          </a:prstGeom>
        </p:spPr>
      </p:pic>
      <p:pic>
        <p:nvPicPr>
          <p:cNvPr id="9" name="Image 8">
            <a:extLst>
              <a:ext uri="{FF2B5EF4-FFF2-40B4-BE49-F238E27FC236}">
                <a16:creationId xmlns:a16="http://schemas.microsoft.com/office/drawing/2014/main" id="{4D686195-4F3E-4420-97E0-DD599381BA9E}"/>
              </a:ext>
            </a:extLst>
          </p:cNvPr>
          <p:cNvPicPr>
            <a:picLocks noChangeAspect="1"/>
          </p:cNvPicPr>
          <p:nvPr userDrawn="1"/>
        </p:nvPicPr>
        <p:blipFill>
          <a:blip r:embed="rId7"/>
          <a:stretch>
            <a:fillRect/>
          </a:stretch>
        </p:blipFill>
        <p:spPr>
          <a:xfrm>
            <a:off x="-10885" y="60704"/>
            <a:ext cx="9225033" cy="6858000"/>
          </a:xfrm>
          <a:prstGeom prst="rect">
            <a:avLst/>
          </a:prstGeom>
        </p:spPr>
      </p:pic>
      <p:pic>
        <p:nvPicPr>
          <p:cNvPr id="10" name="Image 9">
            <a:extLst>
              <a:ext uri="{FF2B5EF4-FFF2-40B4-BE49-F238E27FC236}">
                <a16:creationId xmlns:a16="http://schemas.microsoft.com/office/drawing/2014/main" id="{771053CF-6C07-4B6A-93A6-3F38BD22E997}"/>
              </a:ext>
            </a:extLst>
          </p:cNvPr>
          <p:cNvPicPr>
            <a:picLocks noChangeAspect="1"/>
          </p:cNvPicPr>
          <p:nvPr userDrawn="1"/>
        </p:nvPicPr>
        <p:blipFill>
          <a:blip r:embed="rId8"/>
          <a:stretch>
            <a:fillRect/>
          </a:stretch>
        </p:blipFill>
        <p:spPr>
          <a:xfrm>
            <a:off x="-10885" y="60704"/>
            <a:ext cx="9225033" cy="6858000"/>
          </a:xfrm>
          <a:prstGeom prst="rect">
            <a:avLst/>
          </a:prstGeom>
        </p:spPr>
      </p:pic>
      <p:pic>
        <p:nvPicPr>
          <p:cNvPr id="11" name="Image 10">
            <a:extLst>
              <a:ext uri="{FF2B5EF4-FFF2-40B4-BE49-F238E27FC236}">
                <a16:creationId xmlns:a16="http://schemas.microsoft.com/office/drawing/2014/main" id="{BEFB1B74-7EA2-4DBC-B2D7-A783DE32DA69}"/>
              </a:ext>
            </a:extLst>
          </p:cNvPr>
          <p:cNvPicPr>
            <a:picLocks noChangeAspect="1"/>
          </p:cNvPicPr>
          <p:nvPr userDrawn="1"/>
        </p:nvPicPr>
        <p:blipFill>
          <a:blip r:embed="rId9"/>
          <a:stretch>
            <a:fillRect/>
          </a:stretch>
        </p:blipFill>
        <p:spPr>
          <a:xfrm>
            <a:off x="-10885" y="60704"/>
            <a:ext cx="9225033" cy="6858000"/>
          </a:xfrm>
          <a:prstGeom prst="rect">
            <a:avLst/>
          </a:prstGeom>
        </p:spPr>
      </p:pic>
      <p:pic>
        <p:nvPicPr>
          <p:cNvPr id="12" name="Image 11">
            <a:extLst>
              <a:ext uri="{FF2B5EF4-FFF2-40B4-BE49-F238E27FC236}">
                <a16:creationId xmlns:a16="http://schemas.microsoft.com/office/drawing/2014/main" id="{FB3C965A-9553-4DCD-90DD-31FACE01B0CF}"/>
              </a:ext>
            </a:extLst>
          </p:cNvPr>
          <p:cNvPicPr>
            <a:picLocks noChangeAspect="1"/>
          </p:cNvPicPr>
          <p:nvPr userDrawn="1"/>
        </p:nvPicPr>
        <p:blipFill>
          <a:blip r:embed="rId10"/>
          <a:stretch>
            <a:fillRect/>
          </a:stretch>
        </p:blipFill>
        <p:spPr>
          <a:xfrm>
            <a:off x="-10885" y="60704"/>
            <a:ext cx="9225033" cy="6858000"/>
          </a:xfrm>
          <a:prstGeom prst="rect">
            <a:avLst/>
          </a:prstGeom>
        </p:spPr>
      </p:pic>
      <p:pic>
        <p:nvPicPr>
          <p:cNvPr id="13" name="Image 12">
            <a:extLst>
              <a:ext uri="{FF2B5EF4-FFF2-40B4-BE49-F238E27FC236}">
                <a16:creationId xmlns:a16="http://schemas.microsoft.com/office/drawing/2014/main" id="{631CD820-7D75-4E5F-83F6-2906FAF21FE0}"/>
              </a:ext>
            </a:extLst>
          </p:cNvPr>
          <p:cNvPicPr>
            <a:picLocks noChangeAspect="1"/>
          </p:cNvPicPr>
          <p:nvPr userDrawn="1"/>
        </p:nvPicPr>
        <p:blipFill>
          <a:blip r:embed="rId11"/>
          <a:stretch>
            <a:fillRect/>
          </a:stretch>
        </p:blipFill>
        <p:spPr>
          <a:xfrm>
            <a:off x="-10885" y="60704"/>
            <a:ext cx="9225033" cy="6858000"/>
          </a:xfrm>
          <a:prstGeom prst="rect">
            <a:avLst/>
          </a:prstGeom>
        </p:spPr>
      </p:pic>
      <p:pic>
        <p:nvPicPr>
          <p:cNvPr id="14" name="Image 13">
            <a:extLst>
              <a:ext uri="{FF2B5EF4-FFF2-40B4-BE49-F238E27FC236}">
                <a16:creationId xmlns:a16="http://schemas.microsoft.com/office/drawing/2014/main" id="{BDD7B6CF-8CC4-4BF8-87EB-F8EEADE85F8A}"/>
              </a:ext>
            </a:extLst>
          </p:cNvPr>
          <p:cNvPicPr>
            <a:picLocks noChangeAspect="1"/>
          </p:cNvPicPr>
          <p:nvPr userDrawn="1"/>
        </p:nvPicPr>
        <p:blipFill>
          <a:blip r:embed="rId12"/>
          <a:stretch>
            <a:fillRect/>
          </a:stretch>
        </p:blipFill>
        <p:spPr>
          <a:xfrm>
            <a:off x="-10885" y="60704"/>
            <a:ext cx="9225033" cy="6858000"/>
          </a:xfrm>
          <a:prstGeom prst="rect">
            <a:avLst/>
          </a:prstGeom>
        </p:spPr>
      </p:pic>
      <p:pic>
        <p:nvPicPr>
          <p:cNvPr id="15" name="Image 14">
            <a:extLst>
              <a:ext uri="{FF2B5EF4-FFF2-40B4-BE49-F238E27FC236}">
                <a16:creationId xmlns:a16="http://schemas.microsoft.com/office/drawing/2014/main" id="{91A65DAE-BD51-4D51-8EBA-4354BCCD5321}"/>
              </a:ext>
            </a:extLst>
          </p:cNvPr>
          <p:cNvPicPr>
            <a:picLocks noChangeAspect="1"/>
          </p:cNvPicPr>
          <p:nvPr userDrawn="1"/>
        </p:nvPicPr>
        <p:blipFill>
          <a:blip r:embed="rId13"/>
          <a:stretch>
            <a:fillRect/>
          </a:stretch>
        </p:blipFill>
        <p:spPr>
          <a:xfrm>
            <a:off x="-10885" y="60704"/>
            <a:ext cx="9225033" cy="6858000"/>
          </a:xfrm>
          <a:prstGeom prst="rect">
            <a:avLst/>
          </a:prstGeom>
        </p:spPr>
      </p:pic>
      <p:pic>
        <p:nvPicPr>
          <p:cNvPr id="16" name="Image 15">
            <a:extLst>
              <a:ext uri="{FF2B5EF4-FFF2-40B4-BE49-F238E27FC236}">
                <a16:creationId xmlns:a16="http://schemas.microsoft.com/office/drawing/2014/main" id="{B02D9C9B-96A1-401B-BAFC-A5D4728657B3}"/>
              </a:ext>
            </a:extLst>
          </p:cNvPr>
          <p:cNvPicPr>
            <a:picLocks noChangeAspect="1"/>
          </p:cNvPicPr>
          <p:nvPr userDrawn="1"/>
        </p:nvPicPr>
        <p:blipFill>
          <a:blip r:embed="rId14"/>
          <a:stretch>
            <a:fillRect/>
          </a:stretch>
        </p:blipFill>
        <p:spPr>
          <a:xfrm>
            <a:off x="-10885" y="60704"/>
            <a:ext cx="9225033" cy="6858000"/>
          </a:xfrm>
          <a:prstGeom prst="rect">
            <a:avLst/>
          </a:prstGeom>
        </p:spPr>
      </p:pic>
      <p:pic>
        <p:nvPicPr>
          <p:cNvPr id="17" name="Image 16">
            <a:extLst>
              <a:ext uri="{FF2B5EF4-FFF2-40B4-BE49-F238E27FC236}">
                <a16:creationId xmlns:a16="http://schemas.microsoft.com/office/drawing/2014/main" id="{71528330-E877-4062-84C7-BB50DAA73453}"/>
              </a:ext>
            </a:extLst>
          </p:cNvPr>
          <p:cNvPicPr>
            <a:picLocks noChangeAspect="1"/>
          </p:cNvPicPr>
          <p:nvPr userDrawn="1"/>
        </p:nvPicPr>
        <p:blipFill>
          <a:blip r:embed="rId15"/>
          <a:stretch>
            <a:fillRect/>
          </a:stretch>
        </p:blipFill>
        <p:spPr>
          <a:xfrm>
            <a:off x="-10885" y="60704"/>
            <a:ext cx="9225033" cy="6858000"/>
          </a:xfrm>
          <a:prstGeom prst="rect">
            <a:avLst/>
          </a:prstGeom>
        </p:spPr>
      </p:pic>
      <p:pic>
        <p:nvPicPr>
          <p:cNvPr id="18" name="Image 17">
            <a:extLst>
              <a:ext uri="{FF2B5EF4-FFF2-40B4-BE49-F238E27FC236}">
                <a16:creationId xmlns:a16="http://schemas.microsoft.com/office/drawing/2014/main" id="{D33DB092-FADA-4E6C-AC5D-0B29B79F7D16}"/>
              </a:ext>
            </a:extLst>
          </p:cNvPr>
          <p:cNvPicPr>
            <a:picLocks noChangeAspect="1"/>
          </p:cNvPicPr>
          <p:nvPr userDrawn="1"/>
        </p:nvPicPr>
        <p:blipFill>
          <a:blip r:embed="rId16"/>
          <a:stretch>
            <a:fillRect/>
          </a:stretch>
        </p:blipFill>
        <p:spPr>
          <a:xfrm>
            <a:off x="-10885" y="60704"/>
            <a:ext cx="9225033" cy="6858000"/>
          </a:xfrm>
          <a:prstGeom prst="rect">
            <a:avLst/>
          </a:prstGeom>
        </p:spPr>
      </p:pic>
      <p:pic>
        <p:nvPicPr>
          <p:cNvPr id="19" name="Image 18">
            <a:extLst>
              <a:ext uri="{FF2B5EF4-FFF2-40B4-BE49-F238E27FC236}">
                <a16:creationId xmlns:a16="http://schemas.microsoft.com/office/drawing/2014/main" id="{65F91506-8A0E-4975-A901-9564640BA3B5}"/>
              </a:ext>
            </a:extLst>
          </p:cNvPr>
          <p:cNvPicPr>
            <a:picLocks noChangeAspect="1"/>
          </p:cNvPicPr>
          <p:nvPr userDrawn="1"/>
        </p:nvPicPr>
        <p:blipFill>
          <a:blip r:embed="rId17"/>
          <a:stretch>
            <a:fillRect/>
          </a:stretch>
        </p:blipFill>
        <p:spPr>
          <a:xfrm>
            <a:off x="-10885" y="60704"/>
            <a:ext cx="9226648" cy="6859200"/>
          </a:xfrm>
          <a:prstGeom prst="rect">
            <a:avLst/>
          </a:prstGeom>
        </p:spPr>
      </p:pic>
      <p:sp>
        <p:nvSpPr>
          <p:cNvPr id="21" name="Rectangle 20">
            <a:extLst>
              <a:ext uri="{FF2B5EF4-FFF2-40B4-BE49-F238E27FC236}">
                <a16:creationId xmlns:a16="http://schemas.microsoft.com/office/drawing/2014/main" id="{3D20DB08-7EE3-42BE-8D2F-4EDBA477E6AB}"/>
              </a:ext>
            </a:extLst>
          </p:cNvPr>
          <p:cNvSpPr/>
          <p:nvPr userDrawn="1"/>
        </p:nvSpPr>
        <p:spPr>
          <a:xfrm>
            <a:off x="134402" y="-19200"/>
            <a:ext cx="2297713" cy="306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2" name="Forme libre : forme 21">
            <a:extLst>
              <a:ext uri="{FF2B5EF4-FFF2-40B4-BE49-F238E27FC236}">
                <a16:creationId xmlns:a16="http://schemas.microsoft.com/office/drawing/2014/main" id="{C09144C4-746A-480E-B68E-DB4B575E27B4}"/>
              </a:ext>
            </a:extLst>
          </p:cNvPr>
          <p:cNvSpPr/>
          <p:nvPr userDrawn="1"/>
        </p:nvSpPr>
        <p:spPr>
          <a:xfrm>
            <a:off x="201600" y="-24000"/>
            <a:ext cx="2176272" cy="1088136"/>
          </a:xfrm>
          <a:custGeom>
            <a:avLst/>
            <a:gdLst>
              <a:gd name="connsiteX0" fmla="*/ 0 w 1632204"/>
              <a:gd name="connsiteY0" fmla="*/ 0 h 816102"/>
              <a:gd name="connsiteX1" fmla="*/ 1632204 w 1632204"/>
              <a:gd name="connsiteY1" fmla="*/ 0 h 816102"/>
              <a:gd name="connsiteX2" fmla="*/ 816102 w 1632204"/>
              <a:gd name="connsiteY2" fmla="*/ 816102 h 816102"/>
              <a:gd name="connsiteX3" fmla="*/ 0 w 1632204"/>
              <a:gd name="connsiteY3" fmla="*/ 0 h 816102"/>
            </a:gdLst>
            <a:ahLst/>
            <a:cxnLst>
              <a:cxn ang="0">
                <a:pos x="connsiteX0" y="connsiteY0"/>
              </a:cxn>
              <a:cxn ang="0">
                <a:pos x="connsiteX1" y="connsiteY1"/>
              </a:cxn>
              <a:cxn ang="0">
                <a:pos x="connsiteX2" y="connsiteY2"/>
              </a:cxn>
              <a:cxn ang="0">
                <a:pos x="connsiteX3" y="connsiteY3"/>
              </a:cxn>
            </a:cxnLst>
            <a:rect l="l" t="t" r="r" b="b"/>
            <a:pathLst>
              <a:path w="1632204" h="816102">
                <a:moveTo>
                  <a:pt x="0" y="0"/>
                </a:moveTo>
                <a:lnTo>
                  <a:pt x="1632204" y="0"/>
                </a:lnTo>
                <a:cubicBezTo>
                  <a:pt x="1632204" y="450721"/>
                  <a:pt x="1266823" y="816102"/>
                  <a:pt x="816102" y="816102"/>
                </a:cubicBezTo>
                <a:cubicBezTo>
                  <a:pt x="365381" y="816102"/>
                  <a:pt x="0" y="450721"/>
                  <a:pt x="0" y="0"/>
                </a:cubicBezTo>
                <a:close/>
              </a:path>
            </a:pathLst>
          </a:custGeom>
          <a:solidFill>
            <a:srgbClr val="00579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3" name="Titre 6">
            <a:extLst>
              <a:ext uri="{FF2B5EF4-FFF2-40B4-BE49-F238E27FC236}">
                <a16:creationId xmlns:a16="http://schemas.microsoft.com/office/drawing/2014/main" id="{EF06D8C7-CD58-4C3B-B36B-36C7BADD75D5}"/>
              </a:ext>
            </a:extLst>
          </p:cNvPr>
          <p:cNvSpPr txBox="1">
            <a:spLocks/>
          </p:cNvSpPr>
          <p:nvPr userDrawn="1"/>
        </p:nvSpPr>
        <p:spPr>
          <a:xfrm>
            <a:off x="336000" y="62402"/>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cap="all" baseline="0">
                <a:solidFill>
                  <a:srgbClr val="354D9B"/>
                </a:solidFill>
                <a:latin typeface="Lato regular" panose="020F0502020204030203"/>
                <a:ea typeface="+mj-ea"/>
                <a:cs typeface="Segoe UI Semibold" panose="020B0502040204020203" pitchFamily="34" charset="0"/>
              </a:defRPr>
            </a:lvl1pPr>
          </a:lstStyle>
          <a:p>
            <a:r>
              <a:rPr lang="fr-FR" sz="2000" baseline="0" dirty="0"/>
              <a:t>NOS ORIENTATIONS STRATÉGIQUES</a:t>
            </a:r>
          </a:p>
        </p:txBody>
      </p:sp>
    </p:spTree>
    <p:extLst>
      <p:ext uri="{BB962C8B-B14F-4D97-AF65-F5344CB8AC3E}">
        <p14:creationId xmlns:p14="http://schemas.microsoft.com/office/powerpoint/2010/main" val="401153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10"/>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12"/>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13"/>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nodeType="afterEffect">
                                  <p:stCondLst>
                                    <p:cond delay="50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nodeType="afterEffect">
                                  <p:stCondLst>
                                    <p:cond delay="500"/>
                                  </p:stCondLst>
                                  <p:childTnLst>
                                    <p:set>
                                      <p:cBhvr>
                                        <p:cTn id="36" dur="1" fill="hold">
                                          <p:stCondLst>
                                            <p:cond delay="0"/>
                                          </p:stCondLst>
                                        </p:cTn>
                                        <p:tgtEl>
                                          <p:spTgt spid="15"/>
                                        </p:tgtEl>
                                        <p:attrNameLst>
                                          <p:attrName>style.visibility</p:attrName>
                                        </p:attrNameLst>
                                      </p:cBhvr>
                                      <p:to>
                                        <p:strVal val="visible"/>
                                      </p:to>
                                    </p:set>
                                  </p:childTnLst>
                                </p:cTn>
                              </p:par>
                            </p:childTnLst>
                          </p:cTn>
                        </p:par>
                        <p:par>
                          <p:cTn id="37" fill="hold">
                            <p:stCondLst>
                              <p:cond delay="5000"/>
                            </p:stCondLst>
                            <p:childTnLst>
                              <p:par>
                                <p:cTn id="38" presetID="1" presetClass="entr" presetSubtype="0" fill="hold" nodeType="afterEffect">
                                  <p:stCondLst>
                                    <p:cond delay="500"/>
                                  </p:stCondLst>
                                  <p:childTnLst>
                                    <p:set>
                                      <p:cBhvr>
                                        <p:cTn id="39" dur="1" fill="hold">
                                          <p:stCondLst>
                                            <p:cond delay="0"/>
                                          </p:stCondLst>
                                        </p:cTn>
                                        <p:tgtEl>
                                          <p:spTgt spid="16"/>
                                        </p:tgtEl>
                                        <p:attrNameLst>
                                          <p:attrName>style.visibility</p:attrName>
                                        </p:attrNameLst>
                                      </p:cBhvr>
                                      <p:to>
                                        <p:strVal val="visible"/>
                                      </p:to>
                                    </p:set>
                                  </p:childTnLst>
                                </p:cTn>
                              </p:par>
                            </p:childTnLst>
                          </p:cTn>
                        </p:par>
                        <p:par>
                          <p:cTn id="40" fill="hold">
                            <p:stCondLst>
                              <p:cond delay="5500"/>
                            </p:stCondLst>
                            <p:childTnLst>
                              <p:par>
                                <p:cTn id="41" presetID="1" presetClass="entr" presetSubtype="0" fill="hold" nodeType="afterEffect">
                                  <p:stCondLst>
                                    <p:cond delay="500"/>
                                  </p:stCondLst>
                                  <p:childTnLst>
                                    <p:set>
                                      <p:cBhvr>
                                        <p:cTn id="42" dur="1" fill="hold">
                                          <p:stCondLst>
                                            <p:cond delay="0"/>
                                          </p:stCondLst>
                                        </p:cTn>
                                        <p:tgtEl>
                                          <p:spTgt spid="17"/>
                                        </p:tgtEl>
                                        <p:attrNameLst>
                                          <p:attrName>style.visibility</p:attrName>
                                        </p:attrNameLst>
                                      </p:cBhvr>
                                      <p:to>
                                        <p:strVal val="visible"/>
                                      </p:to>
                                    </p:set>
                                  </p:childTnLst>
                                </p:cTn>
                              </p:par>
                            </p:childTnLst>
                          </p:cTn>
                        </p:par>
                        <p:par>
                          <p:cTn id="43" fill="hold">
                            <p:stCondLst>
                              <p:cond delay="6000"/>
                            </p:stCondLst>
                            <p:childTnLst>
                              <p:par>
                                <p:cTn id="44" presetID="1" presetClass="entr" presetSubtype="0" fill="hold" nodeType="afterEffect">
                                  <p:stCondLst>
                                    <p:cond delay="500"/>
                                  </p:stCondLst>
                                  <p:childTnLst>
                                    <p:set>
                                      <p:cBhvr>
                                        <p:cTn id="45" dur="1" fill="hold">
                                          <p:stCondLst>
                                            <p:cond delay="0"/>
                                          </p:stCondLst>
                                        </p:cTn>
                                        <p:tgtEl>
                                          <p:spTgt spid="18"/>
                                        </p:tgtEl>
                                        <p:attrNameLst>
                                          <p:attrName>style.visibility</p:attrName>
                                        </p:attrNameLst>
                                      </p:cBhvr>
                                      <p:to>
                                        <p:strVal val="visible"/>
                                      </p:to>
                                    </p:set>
                                  </p:childTnLst>
                                </p:cTn>
                              </p:par>
                            </p:childTnLst>
                          </p:cTn>
                        </p:par>
                        <p:par>
                          <p:cTn id="46" fill="hold">
                            <p:stCondLst>
                              <p:cond delay="6500"/>
                            </p:stCondLst>
                            <p:childTnLst>
                              <p:par>
                                <p:cTn id="47" presetID="1" presetClass="entr" presetSubtype="0" fill="hold" nodeType="afterEffect">
                                  <p:stCondLst>
                                    <p:cond delay="50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z_airparif_3_chiffres clé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Titre 6">
            <a:extLst>
              <a:ext uri="{FF2B5EF4-FFF2-40B4-BE49-F238E27FC236}">
                <a16:creationId xmlns:a16="http://schemas.microsoft.com/office/drawing/2014/main" id="{68E16645-4916-4FF4-8ACA-BEBD50D9C541}"/>
              </a:ext>
            </a:extLst>
          </p:cNvPr>
          <p:cNvSpPr txBox="1">
            <a:spLocks/>
          </p:cNvSpPr>
          <p:nvPr userDrawn="1"/>
        </p:nvSpPr>
        <p:spPr>
          <a:xfrm>
            <a:off x="334576" y="62402"/>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AIRPARIF EN QUELQUES CHIFFRES</a:t>
            </a:r>
          </a:p>
        </p:txBody>
      </p:sp>
      <p:sp>
        <p:nvSpPr>
          <p:cNvPr id="5" name="Titre 4">
            <a:extLst>
              <a:ext uri="{FF2B5EF4-FFF2-40B4-BE49-F238E27FC236}">
                <a16:creationId xmlns:a16="http://schemas.microsoft.com/office/drawing/2014/main" id="{4DF08F14-0FCF-4F3C-A887-82CC299DBD33}"/>
              </a:ext>
            </a:extLst>
          </p:cNvPr>
          <p:cNvSpPr txBox="1">
            <a:spLocks/>
          </p:cNvSpPr>
          <p:nvPr userDrawn="1"/>
        </p:nvSpPr>
        <p:spPr>
          <a:xfrm>
            <a:off x="282315" y="1221575"/>
            <a:ext cx="2128235" cy="1198884"/>
          </a:xfrm>
          <a:prstGeom prst="rect">
            <a:avLst/>
          </a:prstGeom>
        </p:spPr>
        <p:txBody>
          <a:bodyPr>
            <a:norm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pPr algn="r"/>
            <a:r>
              <a:rPr lang="fr-FR" sz="3600" dirty="0">
                <a:latin typeface="Lato regular" panose="020F0502020204030203"/>
              </a:rPr>
              <a:t>1979</a:t>
            </a:r>
          </a:p>
        </p:txBody>
      </p:sp>
      <p:sp>
        <p:nvSpPr>
          <p:cNvPr id="6" name="Espace réservé du texte 5">
            <a:extLst>
              <a:ext uri="{FF2B5EF4-FFF2-40B4-BE49-F238E27FC236}">
                <a16:creationId xmlns:a16="http://schemas.microsoft.com/office/drawing/2014/main" id="{63C1429E-DA66-460C-A2D1-DABDEE26AE73}"/>
              </a:ext>
            </a:extLst>
          </p:cNvPr>
          <p:cNvSpPr txBox="1">
            <a:spLocks/>
          </p:cNvSpPr>
          <p:nvPr userDrawn="1"/>
        </p:nvSpPr>
        <p:spPr>
          <a:xfrm>
            <a:off x="2283440" y="1228881"/>
            <a:ext cx="1368312" cy="9569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année de</a:t>
            </a:r>
            <a:br>
              <a:rPr lang="fr-FR" sz="1600" dirty="0">
                <a:solidFill>
                  <a:srgbClr val="00579F"/>
                </a:solidFill>
                <a:latin typeface="Lato "/>
              </a:rPr>
            </a:br>
            <a:r>
              <a:rPr lang="fr-FR" sz="1600" dirty="0">
                <a:solidFill>
                  <a:srgbClr val="00579F"/>
                </a:solidFill>
                <a:latin typeface="Lato "/>
              </a:rPr>
              <a:t>création </a:t>
            </a:r>
          </a:p>
        </p:txBody>
      </p:sp>
      <p:cxnSp>
        <p:nvCxnSpPr>
          <p:cNvPr id="7" name="Connecteur droit 6">
            <a:extLst>
              <a:ext uri="{FF2B5EF4-FFF2-40B4-BE49-F238E27FC236}">
                <a16:creationId xmlns:a16="http://schemas.microsoft.com/office/drawing/2014/main" id="{0FB4D5CA-AC51-4FCA-B879-499B93C107AB}"/>
              </a:ext>
            </a:extLst>
          </p:cNvPr>
          <p:cNvCxnSpPr>
            <a:cxnSpLocks/>
          </p:cNvCxnSpPr>
          <p:nvPr userDrawn="1"/>
        </p:nvCxnSpPr>
        <p:spPr>
          <a:xfrm>
            <a:off x="17696" y="3220500"/>
            <a:ext cx="5925761"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7CA5133E-0D72-4626-8772-E424F2601650}"/>
              </a:ext>
            </a:extLst>
          </p:cNvPr>
          <p:cNvCxnSpPr>
            <a:cxnSpLocks/>
          </p:cNvCxnSpPr>
          <p:nvPr userDrawn="1"/>
        </p:nvCxnSpPr>
        <p:spPr>
          <a:xfrm>
            <a:off x="3843263" y="1204031"/>
            <a:ext cx="0" cy="89406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03E3529D-9BD1-4DE6-9684-56B7FDD16548}"/>
              </a:ext>
            </a:extLst>
          </p:cNvPr>
          <p:cNvCxnSpPr>
            <a:cxnSpLocks/>
          </p:cNvCxnSpPr>
          <p:nvPr userDrawn="1"/>
        </p:nvCxnSpPr>
        <p:spPr>
          <a:xfrm>
            <a:off x="7420449" y="1492569"/>
            <a:ext cx="0" cy="206714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F965702F-88AF-4EE3-8D4A-794B2202CCA7}"/>
              </a:ext>
            </a:extLst>
          </p:cNvPr>
          <p:cNvCxnSpPr>
            <a:cxnSpLocks/>
          </p:cNvCxnSpPr>
          <p:nvPr userDrawn="1"/>
        </p:nvCxnSpPr>
        <p:spPr>
          <a:xfrm>
            <a:off x="5825541" y="3870736"/>
            <a:ext cx="0" cy="1704005"/>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1" name="Titre 4">
            <a:extLst>
              <a:ext uri="{FF2B5EF4-FFF2-40B4-BE49-F238E27FC236}">
                <a16:creationId xmlns:a16="http://schemas.microsoft.com/office/drawing/2014/main" id="{AE657175-E12E-4444-BF32-8933E392FD1C}"/>
              </a:ext>
            </a:extLst>
          </p:cNvPr>
          <p:cNvSpPr txBox="1">
            <a:spLocks/>
          </p:cNvSpPr>
          <p:nvPr userDrawn="1"/>
        </p:nvSpPr>
        <p:spPr>
          <a:xfrm>
            <a:off x="2948036" y="1809594"/>
            <a:ext cx="2128235" cy="1198884"/>
          </a:xfrm>
          <a:prstGeom prst="rect">
            <a:avLst/>
          </a:prstGeom>
        </p:spPr>
        <p:txBody>
          <a:bodyPr>
            <a:norm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pPr algn="r"/>
            <a:r>
              <a:rPr lang="fr-FR" sz="3600" dirty="0">
                <a:latin typeface="Lato "/>
              </a:rPr>
              <a:t>74</a:t>
            </a:r>
            <a:br>
              <a:rPr lang="fr-FR" sz="3600" dirty="0">
                <a:latin typeface="Lato "/>
              </a:rPr>
            </a:br>
            <a:r>
              <a:rPr lang="fr-FR" sz="3600" dirty="0">
                <a:latin typeface="Lato "/>
              </a:rPr>
              <a:t>salariés</a:t>
            </a:r>
          </a:p>
        </p:txBody>
      </p:sp>
      <p:sp>
        <p:nvSpPr>
          <p:cNvPr id="12" name="Espace réservé du texte 5">
            <a:extLst>
              <a:ext uri="{FF2B5EF4-FFF2-40B4-BE49-F238E27FC236}">
                <a16:creationId xmlns:a16="http://schemas.microsoft.com/office/drawing/2014/main" id="{382108FB-5FDD-4D1C-91FD-846E989E06AF}"/>
              </a:ext>
            </a:extLst>
          </p:cNvPr>
          <p:cNvSpPr txBox="1">
            <a:spLocks/>
          </p:cNvSpPr>
          <p:nvPr userDrawn="1"/>
        </p:nvSpPr>
        <p:spPr>
          <a:xfrm>
            <a:off x="4971089" y="1821868"/>
            <a:ext cx="2442787" cy="1051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(techniciens, ingénieurs, communicants….)</a:t>
            </a:r>
          </a:p>
        </p:txBody>
      </p:sp>
      <p:sp>
        <p:nvSpPr>
          <p:cNvPr id="13" name="Titre 4">
            <a:extLst>
              <a:ext uri="{FF2B5EF4-FFF2-40B4-BE49-F238E27FC236}">
                <a16:creationId xmlns:a16="http://schemas.microsoft.com/office/drawing/2014/main" id="{43CA1D75-7F61-467B-8CA9-2EAB64187637}"/>
              </a:ext>
            </a:extLst>
          </p:cNvPr>
          <p:cNvSpPr txBox="1">
            <a:spLocks/>
          </p:cNvSpPr>
          <p:nvPr userDrawn="1"/>
        </p:nvSpPr>
        <p:spPr>
          <a:xfrm>
            <a:off x="7652349" y="707186"/>
            <a:ext cx="2762129" cy="1198884"/>
          </a:xfrm>
          <a:prstGeom prst="rect">
            <a:avLst/>
          </a:prstGeom>
        </p:spPr>
        <p:txBody>
          <a:bodyPr>
            <a:no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r>
              <a:rPr lang="fr-FR" sz="3100" dirty="0">
                <a:latin typeface="Lato Black" panose="020F0A02020204030203" pitchFamily="34" charset="0"/>
              </a:rPr>
              <a:t>156</a:t>
            </a:r>
            <a:br>
              <a:rPr lang="fr-FR" sz="3100" dirty="0">
                <a:latin typeface="Lato Black" panose="020F0A02020204030203" pitchFamily="34" charset="0"/>
              </a:rPr>
            </a:br>
            <a:r>
              <a:rPr lang="fr-FR" sz="3100" dirty="0">
                <a:latin typeface="Lato Black" panose="020F0A02020204030203" pitchFamily="34" charset="0"/>
              </a:rPr>
              <a:t>adhérents</a:t>
            </a:r>
          </a:p>
        </p:txBody>
      </p:sp>
      <p:sp>
        <p:nvSpPr>
          <p:cNvPr id="14" name="Espace réservé du texte 5">
            <a:extLst>
              <a:ext uri="{FF2B5EF4-FFF2-40B4-BE49-F238E27FC236}">
                <a16:creationId xmlns:a16="http://schemas.microsoft.com/office/drawing/2014/main" id="{1394C083-2B48-413D-ABD8-97259E6103C5}"/>
              </a:ext>
            </a:extLst>
          </p:cNvPr>
          <p:cNvSpPr txBox="1">
            <a:spLocks/>
          </p:cNvSpPr>
          <p:nvPr userDrawn="1"/>
        </p:nvSpPr>
        <p:spPr>
          <a:xfrm>
            <a:off x="7652347" y="1821868"/>
            <a:ext cx="3469024" cy="1051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(services de l’État, collectivités, entreprises, associations…)</a:t>
            </a:r>
          </a:p>
        </p:txBody>
      </p:sp>
      <p:sp>
        <p:nvSpPr>
          <p:cNvPr id="15" name="Titre 4">
            <a:extLst>
              <a:ext uri="{FF2B5EF4-FFF2-40B4-BE49-F238E27FC236}">
                <a16:creationId xmlns:a16="http://schemas.microsoft.com/office/drawing/2014/main" id="{5132BD53-F8DE-4F5B-B752-8AC2FDE7BE21}"/>
              </a:ext>
            </a:extLst>
          </p:cNvPr>
          <p:cNvSpPr txBox="1">
            <a:spLocks/>
          </p:cNvSpPr>
          <p:nvPr userDrawn="1"/>
        </p:nvSpPr>
        <p:spPr>
          <a:xfrm>
            <a:off x="10120670" y="3462792"/>
            <a:ext cx="2000653" cy="730611"/>
          </a:xfrm>
          <a:prstGeom prst="rect">
            <a:avLst/>
          </a:prstGeom>
        </p:spPr>
        <p:txBody>
          <a:bodyPr>
            <a:norm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r>
              <a:rPr lang="fr-FR" sz="3100" dirty="0">
                <a:latin typeface="Lato Black" panose="020F0A02020204030203" pitchFamily="34" charset="0"/>
              </a:rPr>
              <a:t>43 ans</a:t>
            </a:r>
          </a:p>
        </p:txBody>
      </p:sp>
      <p:sp>
        <p:nvSpPr>
          <p:cNvPr id="16" name="Espace réservé du texte 5">
            <a:extLst>
              <a:ext uri="{FF2B5EF4-FFF2-40B4-BE49-F238E27FC236}">
                <a16:creationId xmlns:a16="http://schemas.microsoft.com/office/drawing/2014/main" id="{998D139F-F15A-4266-8464-9E0623BBC785}"/>
              </a:ext>
            </a:extLst>
          </p:cNvPr>
          <p:cNvSpPr txBox="1">
            <a:spLocks/>
          </p:cNvSpPr>
          <p:nvPr userDrawn="1"/>
        </p:nvSpPr>
        <p:spPr>
          <a:xfrm>
            <a:off x="10120670" y="4039570"/>
            <a:ext cx="1894636" cy="4784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d’expérience</a:t>
            </a:r>
          </a:p>
        </p:txBody>
      </p:sp>
      <p:sp>
        <p:nvSpPr>
          <p:cNvPr id="17" name="Titre 4">
            <a:extLst>
              <a:ext uri="{FF2B5EF4-FFF2-40B4-BE49-F238E27FC236}">
                <a16:creationId xmlns:a16="http://schemas.microsoft.com/office/drawing/2014/main" id="{9B4675B0-2E96-4FD4-B76F-29CAEA6651CF}"/>
              </a:ext>
            </a:extLst>
          </p:cNvPr>
          <p:cNvSpPr txBox="1">
            <a:spLocks/>
          </p:cNvSpPr>
          <p:nvPr userDrawn="1"/>
        </p:nvSpPr>
        <p:spPr>
          <a:xfrm>
            <a:off x="2590996" y="5261311"/>
            <a:ext cx="2570949" cy="1198884"/>
          </a:xfrm>
          <a:prstGeom prst="rect">
            <a:avLst/>
          </a:prstGeom>
        </p:spPr>
        <p:txBody>
          <a:bodyPr>
            <a:norm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pPr algn="r"/>
            <a:r>
              <a:rPr lang="fr-FR" sz="3200" dirty="0">
                <a:latin typeface="Lato "/>
              </a:rPr>
              <a:t>403 échanges</a:t>
            </a:r>
          </a:p>
        </p:txBody>
      </p:sp>
      <p:sp>
        <p:nvSpPr>
          <p:cNvPr id="18" name="Espace réservé du texte 5">
            <a:extLst>
              <a:ext uri="{FF2B5EF4-FFF2-40B4-BE49-F238E27FC236}">
                <a16:creationId xmlns:a16="http://schemas.microsoft.com/office/drawing/2014/main" id="{D92F3C15-0EC5-42CD-9616-9A59A2175BF7}"/>
              </a:ext>
            </a:extLst>
          </p:cNvPr>
          <p:cNvSpPr txBox="1">
            <a:spLocks/>
          </p:cNvSpPr>
          <p:nvPr userDrawn="1"/>
        </p:nvSpPr>
        <p:spPr>
          <a:xfrm>
            <a:off x="4973438" y="5781215"/>
            <a:ext cx="1932969" cy="9569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avec les médias en 2021</a:t>
            </a:r>
          </a:p>
        </p:txBody>
      </p:sp>
      <p:sp>
        <p:nvSpPr>
          <p:cNvPr id="19" name="Titre 4">
            <a:extLst>
              <a:ext uri="{FF2B5EF4-FFF2-40B4-BE49-F238E27FC236}">
                <a16:creationId xmlns:a16="http://schemas.microsoft.com/office/drawing/2014/main" id="{9EA40B43-A2C2-42F4-B1C0-619AD60EB200}"/>
              </a:ext>
            </a:extLst>
          </p:cNvPr>
          <p:cNvSpPr txBox="1">
            <a:spLocks/>
          </p:cNvSpPr>
          <p:nvPr userDrawn="1"/>
        </p:nvSpPr>
        <p:spPr>
          <a:xfrm>
            <a:off x="248901" y="3429001"/>
            <a:ext cx="2600300" cy="1198884"/>
          </a:xfrm>
          <a:prstGeom prst="rect">
            <a:avLst/>
          </a:prstGeom>
        </p:spPr>
        <p:txBody>
          <a:bodyPr>
            <a:no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r>
              <a:rPr lang="fr-FR" sz="3100" dirty="0">
                <a:latin typeface="Lato "/>
              </a:rPr>
              <a:t>95 membres</a:t>
            </a:r>
          </a:p>
        </p:txBody>
      </p:sp>
      <p:sp>
        <p:nvSpPr>
          <p:cNvPr id="20" name="Espace réservé du texte 5">
            <a:extLst>
              <a:ext uri="{FF2B5EF4-FFF2-40B4-BE49-F238E27FC236}">
                <a16:creationId xmlns:a16="http://schemas.microsoft.com/office/drawing/2014/main" id="{D62EBED5-7BFD-4651-BFC2-83A4830527C2}"/>
              </a:ext>
            </a:extLst>
          </p:cNvPr>
          <p:cNvSpPr txBox="1">
            <a:spLocks/>
          </p:cNvSpPr>
          <p:nvPr userDrawn="1"/>
        </p:nvSpPr>
        <p:spPr>
          <a:xfrm>
            <a:off x="248901" y="4617821"/>
            <a:ext cx="3117932" cy="9569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AIRLAB, le laboratoire d’innovation ouverte d’Airparif </a:t>
            </a:r>
          </a:p>
        </p:txBody>
      </p:sp>
      <p:cxnSp>
        <p:nvCxnSpPr>
          <p:cNvPr id="21" name="Connecteur droit 20">
            <a:extLst>
              <a:ext uri="{FF2B5EF4-FFF2-40B4-BE49-F238E27FC236}">
                <a16:creationId xmlns:a16="http://schemas.microsoft.com/office/drawing/2014/main" id="{C2D3CB31-448F-479B-9FA8-C88C1AB7DF4C}"/>
              </a:ext>
            </a:extLst>
          </p:cNvPr>
          <p:cNvCxnSpPr>
            <a:cxnSpLocks/>
          </p:cNvCxnSpPr>
          <p:nvPr userDrawn="1"/>
        </p:nvCxnSpPr>
        <p:spPr>
          <a:xfrm>
            <a:off x="9246692" y="3559710"/>
            <a:ext cx="0" cy="1222383"/>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F0A4E423-7C8A-4D25-9EA3-490036AB9478}"/>
              </a:ext>
            </a:extLst>
          </p:cNvPr>
          <p:cNvCxnSpPr>
            <a:cxnSpLocks/>
          </p:cNvCxnSpPr>
          <p:nvPr userDrawn="1"/>
        </p:nvCxnSpPr>
        <p:spPr>
          <a:xfrm>
            <a:off x="8616003" y="3008477"/>
            <a:ext cx="3571957"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3" name="Titre 4">
            <a:extLst>
              <a:ext uri="{FF2B5EF4-FFF2-40B4-BE49-F238E27FC236}">
                <a16:creationId xmlns:a16="http://schemas.microsoft.com/office/drawing/2014/main" id="{14F41969-D40B-416D-8D61-55B2E48A46A7}"/>
              </a:ext>
            </a:extLst>
          </p:cNvPr>
          <p:cNvSpPr txBox="1">
            <a:spLocks/>
          </p:cNvSpPr>
          <p:nvPr userDrawn="1"/>
        </p:nvSpPr>
        <p:spPr>
          <a:xfrm>
            <a:off x="5685586" y="4025080"/>
            <a:ext cx="3139588" cy="697659"/>
          </a:xfrm>
          <a:prstGeom prst="rect">
            <a:avLst/>
          </a:prstGeom>
        </p:spPr>
        <p:txBody>
          <a:bodyPr>
            <a:noAutofit/>
          </a:bodyPr>
          <a:lst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a:lstStyle>
          <a:p>
            <a:pPr algn="r"/>
            <a:r>
              <a:rPr lang="fr-FR" sz="3100" dirty="0">
                <a:latin typeface="Lato "/>
              </a:rPr>
              <a:t>30 millions</a:t>
            </a:r>
          </a:p>
        </p:txBody>
      </p:sp>
      <p:sp>
        <p:nvSpPr>
          <p:cNvPr id="24" name="Espace réservé du texte 5">
            <a:extLst>
              <a:ext uri="{FF2B5EF4-FFF2-40B4-BE49-F238E27FC236}">
                <a16:creationId xmlns:a16="http://schemas.microsoft.com/office/drawing/2014/main" id="{C6B093EF-2CB0-4A99-98D4-43F832E160CE}"/>
              </a:ext>
            </a:extLst>
          </p:cNvPr>
          <p:cNvSpPr txBox="1">
            <a:spLocks/>
          </p:cNvSpPr>
          <p:nvPr userDrawn="1"/>
        </p:nvSpPr>
        <p:spPr>
          <a:xfrm>
            <a:off x="8219124" y="4617819"/>
            <a:ext cx="1628577" cy="9569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rgbClr val="00579F"/>
                </a:solidFill>
                <a:latin typeface="Lato "/>
              </a:rPr>
              <a:t>de données produites par heure</a:t>
            </a:r>
          </a:p>
        </p:txBody>
      </p:sp>
    </p:spTree>
    <p:extLst>
      <p:ext uri="{BB962C8B-B14F-4D97-AF65-F5344CB8AC3E}">
        <p14:creationId xmlns:p14="http://schemas.microsoft.com/office/powerpoint/2010/main" val="39483668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ez_airparif_4_surveillance">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Espace réservé du texte 2">
            <a:extLst>
              <a:ext uri="{FF2B5EF4-FFF2-40B4-BE49-F238E27FC236}">
                <a16:creationId xmlns:a16="http://schemas.microsoft.com/office/drawing/2014/main" id="{C9295A08-DAD4-411F-945D-FE86F9485A81}"/>
              </a:ext>
            </a:extLst>
          </p:cNvPr>
          <p:cNvSpPr txBox="1">
            <a:spLocks/>
          </p:cNvSpPr>
          <p:nvPr userDrawn="1"/>
        </p:nvSpPr>
        <p:spPr>
          <a:xfrm>
            <a:off x="336000" y="62401"/>
            <a:ext cx="10676005" cy="533899"/>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t>LE </a:t>
            </a:r>
            <a:r>
              <a:rPr lang="fr-FR" sz="2200" cap="all" baseline="0" dirty="0">
                <a:solidFill>
                  <a:srgbClr val="00579F"/>
                </a:solidFill>
              </a:rPr>
              <a:t>DISPOSITIF</a:t>
            </a:r>
            <a:r>
              <a:rPr lang="fr-FR" sz="2200" cap="all" baseline="0" dirty="0"/>
              <a:t> DE SURVEILLANCE</a:t>
            </a:r>
          </a:p>
        </p:txBody>
      </p:sp>
      <p:sp>
        <p:nvSpPr>
          <p:cNvPr id="5" name="ZoneTexte 4">
            <a:extLst>
              <a:ext uri="{FF2B5EF4-FFF2-40B4-BE49-F238E27FC236}">
                <a16:creationId xmlns:a16="http://schemas.microsoft.com/office/drawing/2014/main" id="{66F52A37-EE54-4E06-9375-5E2084E4DA8A}"/>
              </a:ext>
            </a:extLst>
          </p:cNvPr>
          <p:cNvSpPr txBox="1"/>
          <p:nvPr userDrawn="1"/>
        </p:nvSpPr>
        <p:spPr>
          <a:xfrm>
            <a:off x="660834" y="2312693"/>
            <a:ext cx="314665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Stations fixes</a:t>
            </a:r>
          </a:p>
          <a:p>
            <a:pPr marL="285750" indent="-285750">
              <a:buFont typeface="Arial" panose="020B0604020202020204" pitchFamily="34" charset="0"/>
              <a:buChar char="•"/>
            </a:pPr>
            <a:endParaRPr lang="fr-FR" sz="12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Campagnes de mesure</a:t>
            </a:r>
          </a:p>
          <a:p>
            <a:pPr marL="285750" indent="-285750">
              <a:buFont typeface="Arial" panose="020B0604020202020204" pitchFamily="34" charset="0"/>
              <a:buChar char="•"/>
            </a:pPr>
            <a:endParaRPr lang="fr-FR" sz="12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Modélisation</a:t>
            </a:r>
          </a:p>
        </p:txBody>
      </p:sp>
      <p:sp>
        <p:nvSpPr>
          <p:cNvPr id="6" name="Ellipse 5">
            <a:extLst>
              <a:ext uri="{FF2B5EF4-FFF2-40B4-BE49-F238E27FC236}">
                <a16:creationId xmlns:a16="http://schemas.microsoft.com/office/drawing/2014/main" id="{772A42C6-78E2-425E-AEFE-4911FFFB9F15}"/>
              </a:ext>
            </a:extLst>
          </p:cNvPr>
          <p:cNvSpPr/>
          <p:nvPr userDrawn="1"/>
        </p:nvSpPr>
        <p:spPr>
          <a:xfrm>
            <a:off x="336000" y="1248002"/>
            <a:ext cx="649667" cy="6496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Espace réservé du texte 2">
            <a:extLst>
              <a:ext uri="{FF2B5EF4-FFF2-40B4-BE49-F238E27FC236}">
                <a16:creationId xmlns:a16="http://schemas.microsoft.com/office/drawing/2014/main" id="{D5DB66A4-3E1D-4557-9510-64F2961BE360}"/>
              </a:ext>
            </a:extLst>
          </p:cNvPr>
          <p:cNvSpPr txBox="1">
            <a:spLocks/>
          </p:cNvSpPr>
          <p:nvPr userDrawn="1"/>
        </p:nvSpPr>
        <p:spPr>
          <a:xfrm>
            <a:off x="1056002" y="1248002"/>
            <a:ext cx="3471676" cy="6496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400" b="1" baseline="0" dirty="0"/>
              <a:t>3 </a:t>
            </a:r>
            <a:r>
              <a:rPr lang="fr-FR" sz="1400" b="1" baseline="0" dirty="0">
                <a:solidFill>
                  <a:srgbClr val="00579F"/>
                </a:solidFill>
              </a:rPr>
              <a:t>OUTILS</a:t>
            </a:r>
            <a:r>
              <a:rPr lang="fr-FR" sz="1400" b="1" baseline="0" dirty="0"/>
              <a:t> COMPLÉMENTAIRES</a:t>
            </a:r>
          </a:p>
        </p:txBody>
      </p:sp>
      <p:pic>
        <p:nvPicPr>
          <p:cNvPr id="8" name="Image 7">
            <a:extLst>
              <a:ext uri="{FF2B5EF4-FFF2-40B4-BE49-F238E27FC236}">
                <a16:creationId xmlns:a16="http://schemas.microsoft.com/office/drawing/2014/main" id="{D2B4FAC5-2B88-44E9-8C8C-21C391108E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880" y="1363916"/>
            <a:ext cx="403907" cy="417835"/>
          </a:xfrm>
          <a:prstGeom prst="rect">
            <a:avLst/>
          </a:prstGeom>
        </p:spPr>
      </p:pic>
      <p:sp>
        <p:nvSpPr>
          <p:cNvPr id="9" name="Ellipse 8">
            <a:extLst>
              <a:ext uri="{FF2B5EF4-FFF2-40B4-BE49-F238E27FC236}">
                <a16:creationId xmlns:a16="http://schemas.microsoft.com/office/drawing/2014/main" id="{F3D40B01-6AD7-461F-9CFD-EE0699A8E466}"/>
              </a:ext>
            </a:extLst>
          </p:cNvPr>
          <p:cNvSpPr/>
          <p:nvPr userDrawn="1"/>
        </p:nvSpPr>
        <p:spPr>
          <a:xfrm>
            <a:off x="5882126" y="1248002"/>
            <a:ext cx="649667" cy="6496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0" name="Espace réservé du texte 2">
            <a:extLst>
              <a:ext uri="{FF2B5EF4-FFF2-40B4-BE49-F238E27FC236}">
                <a16:creationId xmlns:a16="http://schemas.microsoft.com/office/drawing/2014/main" id="{0B98A2B5-0ED2-42AC-A0B4-6ACF31E3ABA1}"/>
              </a:ext>
            </a:extLst>
          </p:cNvPr>
          <p:cNvSpPr txBox="1">
            <a:spLocks/>
          </p:cNvSpPr>
          <p:nvPr userDrawn="1"/>
        </p:nvSpPr>
        <p:spPr>
          <a:xfrm>
            <a:off x="6593909" y="1248002"/>
            <a:ext cx="3788644" cy="6496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400" b="1" baseline="0" dirty="0"/>
              <a:t>POUR </a:t>
            </a:r>
            <a:br>
              <a:rPr lang="fr-FR" sz="1400" b="1" baseline="0" dirty="0"/>
            </a:br>
            <a:r>
              <a:rPr lang="fr-FR" sz="1400" b="1" baseline="0" dirty="0"/>
              <a:t>PRODUIRE</a:t>
            </a:r>
          </a:p>
        </p:txBody>
      </p:sp>
      <p:pic>
        <p:nvPicPr>
          <p:cNvPr id="11" name="Image 10">
            <a:extLst>
              <a:ext uri="{FF2B5EF4-FFF2-40B4-BE49-F238E27FC236}">
                <a16:creationId xmlns:a16="http://schemas.microsoft.com/office/drawing/2014/main" id="{C5125CB9-D614-4261-909E-3DDE788948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45994" y="1324200"/>
            <a:ext cx="522985" cy="497264"/>
          </a:xfrm>
          <a:prstGeom prst="rect">
            <a:avLst/>
          </a:prstGeom>
        </p:spPr>
      </p:pic>
      <p:sp>
        <p:nvSpPr>
          <p:cNvPr id="12" name="ZoneTexte 11">
            <a:extLst>
              <a:ext uri="{FF2B5EF4-FFF2-40B4-BE49-F238E27FC236}">
                <a16:creationId xmlns:a16="http://schemas.microsoft.com/office/drawing/2014/main" id="{8EDFEA27-8E79-4B50-AE48-58E36F28E2A9}"/>
              </a:ext>
            </a:extLst>
          </p:cNvPr>
          <p:cNvSpPr txBox="1"/>
          <p:nvPr userDrawn="1"/>
        </p:nvSpPr>
        <p:spPr>
          <a:xfrm>
            <a:off x="6206960" y="2259450"/>
            <a:ext cx="52800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Des cartes de concentrations en temps réel </a:t>
            </a:r>
          </a:p>
          <a:p>
            <a:pPr marL="285750" indent="-285750">
              <a:buFont typeface="Arial" panose="020B0604020202020204" pitchFamily="34" charset="0"/>
              <a:buChar char="•"/>
            </a:pPr>
            <a:endParaRPr lang="fr-FR" sz="12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Des cartes de concentrations moyennes annuelles </a:t>
            </a:r>
          </a:p>
          <a:p>
            <a:pPr marL="285750" indent="-285750">
              <a:buFont typeface="Arial" panose="020B0604020202020204" pitchFamily="34" charset="0"/>
              <a:buChar char="•"/>
            </a:pPr>
            <a:endParaRPr lang="fr-FR" sz="12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L’inventaire des émissions de polluants atmosphériques et de gaz à effet de serre </a:t>
            </a:r>
          </a:p>
          <a:p>
            <a:pPr marL="285750" indent="-285750">
              <a:buFont typeface="Arial" panose="020B0604020202020204" pitchFamily="34" charset="0"/>
              <a:buChar char="•"/>
            </a:pPr>
            <a:endParaRPr lang="fr-FR" sz="1200" dirty="0">
              <a:solidFill>
                <a:srgbClr val="00579F"/>
              </a:solidFill>
              <a:latin typeface="Lato" panose="020F0502020204030203" pitchFamily="34" charset="0"/>
              <a:cs typeface="Segoe UI Semibold" panose="020B0502040204020203" pitchFamily="34" charset="0"/>
            </a:endParaRPr>
          </a:p>
          <a:p>
            <a:pPr marL="285750" indent="-285750">
              <a:buFont typeface="Arial" panose="020B0604020202020204" pitchFamily="34" charset="0"/>
              <a:buChar char="•"/>
            </a:pPr>
            <a:r>
              <a:rPr lang="fr-FR" sz="1200" dirty="0">
                <a:solidFill>
                  <a:srgbClr val="00579F"/>
                </a:solidFill>
                <a:latin typeface="Lato" panose="020F0502020204030203" pitchFamily="34" charset="0"/>
                <a:cs typeface="Segoe UI Semibold" panose="020B0502040204020203" pitchFamily="34" charset="0"/>
              </a:rPr>
              <a:t>L’indice de qualité de l’air et les épisodes de pollution en prévision</a:t>
            </a:r>
          </a:p>
        </p:txBody>
      </p:sp>
      <p:pic>
        <p:nvPicPr>
          <p:cNvPr id="13" name="Image 12">
            <a:extLst>
              <a:ext uri="{FF2B5EF4-FFF2-40B4-BE49-F238E27FC236}">
                <a16:creationId xmlns:a16="http://schemas.microsoft.com/office/drawing/2014/main" id="{AB9357F2-C8E9-4B83-BD86-C2D7548AF7F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260"/>
          <a:stretch/>
        </p:blipFill>
        <p:spPr>
          <a:xfrm>
            <a:off x="0" y="5383301"/>
            <a:ext cx="2054797" cy="1560764"/>
          </a:xfrm>
          <a:prstGeom prst="rect">
            <a:avLst/>
          </a:prstGeom>
        </p:spPr>
      </p:pic>
      <p:pic>
        <p:nvPicPr>
          <p:cNvPr id="14" name="Image 13">
            <a:extLst>
              <a:ext uri="{FF2B5EF4-FFF2-40B4-BE49-F238E27FC236}">
                <a16:creationId xmlns:a16="http://schemas.microsoft.com/office/drawing/2014/main" id="{AFC853B0-ED6F-4648-9C0F-B4D184D84BB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132481" y="5383301"/>
            <a:ext cx="2868705" cy="1559140"/>
          </a:xfrm>
          <a:prstGeom prst="rect">
            <a:avLst/>
          </a:prstGeom>
        </p:spPr>
      </p:pic>
      <p:pic>
        <p:nvPicPr>
          <p:cNvPr id="15" name="Image 14">
            <a:extLst>
              <a:ext uri="{FF2B5EF4-FFF2-40B4-BE49-F238E27FC236}">
                <a16:creationId xmlns:a16="http://schemas.microsoft.com/office/drawing/2014/main" id="{6F380EA8-FD05-4A81-AF94-ECF90882AFE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78866" y="5383301"/>
            <a:ext cx="1807933" cy="1559515"/>
          </a:xfrm>
          <a:prstGeom prst="rect">
            <a:avLst/>
          </a:prstGeom>
        </p:spPr>
      </p:pic>
      <p:pic>
        <p:nvPicPr>
          <p:cNvPr id="16" name="Image 15">
            <a:extLst>
              <a:ext uri="{FF2B5EF4-FFF2-40B4-BE49-F238E27FC236}">
                <a16:creationId xmlns:a16="http://schemas.microsoft.com/office/drawing/2014/main" id="{9B0B9670-2538-4651-83B5-D7E538BE7C0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963227" y="5383302"/>
            <a:ext cx="2081020" cy="1550497"/>
          </a:xfrm>
          <a:prstGeom prst="rect">
            <a:avLst/>
          </a:prstGeom>
        </p:spPr>
      </p:pic>
      <p:pic>
        <p:nvPicPr>
          <p:cNvPr id="17" name="Image 16">
            <a:extLst>
              <a:ext uri="{FF2B5EF4-FFF2-40B4-BE49-F238E27FC236}">
                <a16:creationId xmlns:a16="http://schemas.microsoft.com/office/drawing/2014/main" id="{0A88E1BB-A932-4D35-A2FE-EAF876586B6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120674" y="5383301"/>
            <a:ext cx="2338708" cy="1559139"/>
          </a:xfrm>
          <a:prstGeom prst="rect">
            <a:avLst/>
          </a:prstGeom>
        </p:spPr>
      </p:pic>
      <p:pic>
        <p:nvPicPr>
          <p:cNvPr id="18" name="Image 17">
            <a:extLst>
              <a:ext uri="{FF2B5EF4-FFF2-40B4-BE49-F238E27FC236}">
                <a16:creationId xmlns:a16="http://schemas.microsoft.com/office/drawing/2014/main" id="{BA1A7B16-E78C-4584-A301-1478FFBCF14A}"/>
              </a:ext>
            </a:extLst>
          </p:cNvPr>
          <p:cNvPicPr>
            <a:picLocks noChangeAspect="1"/>
          </p:cNvPicPr>
          <p:nvPr userDrawn="1"/>
        </p:nvPicPr>
        <p:blipFill rotWithShape="1">
          <a:blip r:embed="rId9" cstate="screen">
            <a:extLst>
              <a:ext uri="{28A0092B-C50C-407E-A947-70E740481C1C}">
                <a14:useLocalDpi xmlns:a14="http://schemas.microsoft.com/office/drawing/2010/main"/>
              </a:ext>
            </a:extLst>
          </a:blip>
          <a:srcRect r="57399"/>
          <a:stretch/>
        </p:blipFill>
        <p:spPr>
          <a:xfrm>
            <a:off x="11535809" y="5383301"/>
            <a:ext cx="656193" cy="1566412"/>
          </a:xfrm>
          <a:prstGeom prst="rect">
            <a:avLst/>
          </a:prstGeom>
        </p:spPr>
      </p:pic>
      <p:sp>
        <p:nvSpPr>
          <p:cNvPr id="19" name="Espace réservé du numéro de diapositive 1">
            <a:extLst>
              <a:ext uri="{FF2B5EF4-FFF2-40B4-BE49-F238E27FC236}">
                <a16:creationId xmlns:a16="http://schemas.microsoft.com/office/drawing/2014/main" id="{96ADD373-8EAE-47A6-A0FD-FA2152DD0B69}"/>
              </a:ext>
            </a:extLst>
          </p:cNvPr>
          <p:cNvSpPr txBox="1">
            <a:spLocks/>
          </p:cNvSpPr>
          <p:nvPr userDrawn="1"/>
        </p:nvSpPr>
        <p:spPr>
          <a:xfrm>
            <a:off x="11585712" y="6371169"/>
            <a:ext cx="681925" cy="486833"/>
          </a:xfrm>
          <a:prstGeom prst="rect">
            <a:avLst/>
          </a:prstGeom>
        </p:spPr>
        <p:txBody>
          <a:bodyPr vert="horz" lIns="91440" tIns="45720" rIns="91440" bIns="45720" rtlCol="0" anchor="ctr"/>
          <a:lstStyle>
            <a:defPPr>
              <a:defRPr lang="en-US"/>
            </a:defPPr>
            <a:lvl1pPr marL="0" algn="ctr" defTabSz="457200" rtl="0" eaLnBrk="1" latinLnBrk="0" hangingPunct="1">
              <a:defRPr sz="700" kern="1200">
                <a:solidFill>
                  <a:srgbClr val="00579F"/>
                </a:solidFill>
                <a:effectLst/>
                <a:latin typeface="Segoe UI"/>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AB6D575-E7C0-4246-B7CD-655A6D302E32}" type="slidenum">
              <a:rPr lang="fr-FR" sz="700" smtClean="0"/>
              <a:pPr/>
              <a:t>‹N°›</a:t>
            </a:fld>
            <a:endParaRPr lang="fr-FR" sz="700" dirty="0"/>
          </a:p>
        </p:txBody>
      </p:sp>
    </p:spTree>
    <p:extLst>
      <p:ext uri="{BB962C8B-B14F-4D97-AF65-F5344CB8AC3E}">
        <p14:creationId xmlns:p14="http://schemas.microsoft.com/office/powerpoint/2010/main" val="35981864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ez_airparif_5_information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Titre 6">
            <a:extLst>
              <a:ext uri="{FF2B5EF4-FFF2-40B4-BE49-F238E27FC236}">
                <a16:creationId xmlns:a16="http://schemas.microsoft.com/office/drawing/2014/main" id="{836C7AFA-91CB-4113-BC16-82F1AF259317}"/>
              </a:ext>
            </a:extLst>
          </p:cNvPr>
          <p:cNvSpPr txBox="1">
            <a:spLocks/>
          </p:cNvSpPr>
          <p:nvPr userDrawn="1"/>
        </p:nvSpPr>
        <p:spPr>
          <a:xfrm>
            <a:off x="334576" y="62402"/>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UNE INFORMATION MULTIPLE</a:t>
            </a:r>
          </a:p>
        </p:txBody>
      </p:sp>
      <p:sp>
        <p:nvSpPr>
          <p:cNvPr id="5" name="ZoneTexte 4">
            <a:extLst>
              <a:ext uri="{FF2B5EF4-FFF2-40B4-BE49-F238E27FC236}">
                <a16:creationId xmlns:a16="http://schemas.microsoft.com/office/drawing/2014/main" id="{D92EF83F-A8DB-49D0-95DE-E6B7731BB451}"/>
              </a:ext>
            </a:extLst>
          </p:cNvPr>
          <p:cNvSpPr txBox="1"/>
          <p:nvPr userDrawn="1"/>
        </p:nvSpPr>
        <p:spPr>
          <a:xfrm>
            <a:off x="336002" y="1248000"/>
            <a:ext cx="3172348"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fr-FR" sz="1400" dirty="0">
                <a:solidFill>
                  <a:srgbClr val="00579F"/>
                </a:solidFill>
                <a:latin typeface="Lato" panose="020F0502020204030203"/>
              </a:rPr>
              <a:t>Panneaux municipaux</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r>
              <a:rPr lang="fr-FR" sz="1400" dirty="0">
                <a:solidFill>
                  <a:srgbClr val="00579F"/>
                </a:solidFill>
                <a:latin typeface="Lato" panose="020F0502020204030203"/>
              </a:rPr>
              <a:t>Appli iOS et Android</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r>
              <a:rPr lang="fr-FR" sz="1400" dirty="0">
                <a:solidFill>
                  <a:srgbClr val="00579F"/>
                </a:solidFill>
                <a:latin typeface="Lato" panose="020F0502020204030203"/>
              </a:rPr>
              <a:t>Réseaux sociaux</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r>
              <a:rPr lang="fr-FR" sz="1400" dirty="0">
                <a:solidFill>
                  <a:srgbClr val="00579F"/>
                </a:solidFill>
                <a:latin typeface="Lato" panose="020F0502020204030203"/>
              </a:rPr>
              <a:t>Site internet </a:t>
            </a:r>
          </a:p>
          <a:p>
            <a:pPr marL="285750" indent="-285750">
              <a:buFont typeface="Arial" panose="020B0604020202020204" pitchFamily="34" charset="0"/>
              <a:buChar char="•"/>
            </a:pPr>
            <a:endParaRPr lang="fr-FR" sz="1400" dirty="0">
              <a:solidFill>
                <a:srgbClr val="00579F"/>
              </a:solidFill>
              <a:latin typeface="Lato" panose="020F0502020204030203"/>
            </a:endParaRPr>
          </a:p>
          <a:p>
            <a:pPr marL="285750" indent="-285750">
              <a:buFont typeface="Arial" panose="020B0604020202020204" pitchFamily="34" charset="0"/>
              <a:buChar char="•"/>
            </a:pPr>
            <a:r>
              <a:rPr lang="fr-FR" sz="1400" dirty="0">
                <a:solidFill>
                  <a:srgbClr val="00579F"/>
                </a:solidFill>
                <a:latin typeface="Lato" panose="020F0502020204030203"/>
              </a:rPr>
              <a:t>Presse </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r>
              <a:rPr lang="fr-FR" sz="1400" dirty="0">
                <a:solidFill>
                  <a:srgbClr val="00579F"/>
                </a:solidFill>
                <a:latin typeface="Lato" panose="020F0502020204030203"/>
              </a:rPr>
              <a:t>Télévision </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r>
              <a:rPr lang="fr-FR" sz="1400" dirty="0">
                <a:solidFill>
                  <a:srgbClr val="00579F"/>
                </a:solidFill>
                <a:latin typeface="Lato" panose="020F0502020204030203"/>
              </a:rPr>
              <a:t>Dossiers thématiques</a:t>
            </a:r>
          </a:p>
          <a:p>
            <a:pPr marL="285750" indent="-285750">
              <a:buFont typeface="Arial" panose="020B0604020202020204" pitchFamily="34" charset="0"/>
              <a:buChar char="•"/>
            </a:pPr>
            <a:endParaRPr lang="fr-FR" sz="1400" dirty="0">
              <a:solidFill>
                <a:srgbClr val="00579F"/>
              </a:solidFill>
              <a:latin typeface="Lato" panose="020F0502020204030203"/>
            </a:endParaRPr>
          </a:p>
          <a:p>
            <a:pPr marL="285750" indent="-285750">
              <a:buFont typeface="Arial" panose="020B0604020202020204" pitchFamily="34" charset="0"/>
              <a:buChar char="•"/>
            </a:pPr>
            <a:r>
              <a:rPr lang="fr-FR" sz="1400" dirty="0">
                <a:solidFill>
                  <a:srgbClr val="00579F"/>
                </a:solidFill>
                <a:latin typeface="Lato" panose="020F0502020204030203"/>
              </a:rPr>
              <a:t>Publications vulgarisées</a:t>
            </a: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a:p>
            <a:pPr marL="285750" indent="-285750">
              <a:buFont typeface="Arial" panose="020B0604020202020204" pitchFamily="34" charset="0"/>
              <a:buChar char="•"/>
            </a:pPr>
            <a:endParaRPr lang="fr-FR" sz="1400" dirty="0">
              <a:solidFill>
                <a:srgbClr val="00579F"/>
              </a:solidFill>
              <a:latin typeface="Lato" panose="020F0502020204030203"/>
              <a:cs typeface="Segoe UI Semibold" panose="020B0502040204020203" pitchFamily="34" charset="0"/>
            </a:endParaRPr>
          </a:p>
        </p:txBody>
      </p:sp>
      <p:pic>
        <p:nvPicPr>
          <p:cNvPr id="6" name="Picture 5">
            <a:extLst>
              <a:ext uri="{FF2B5EF4-FFF2-40B4-BE49-F238E27FC236}">
                <a16:creationId xmlns:a16="http://schemas.microsoft.com/office/drawing/2014/main" id="{E3DCF21A-C65D-4801-B653-733347BF87BB}"/>
              </a:ext>
            </a:extLst>
          </p:cNvPr>
          <p:cNvPicPr>
            <a:picLocks noChangeAspect="1" noChangeArrowheads="1"/>
          </p:cNvPicPr>
          <p:nvPr userDrawn="1"/>
        </p:nvPicPr>
        <p:blipFill rotWithShape="1">
          <a:blip r:embed="rId2" cstate="screen">
            <a:lum bright="10000"/>
            <a:extLst>
              <a:ext uri="{28A0092B-C50C-407E-A947-70E740481C1C}">
                <a14:useLocalDpi xmlns:a14="http://schemas.microsoft.com/office/drawing/2010/main"/>
              </a:ext>
            </a:extLst>
          </a:blip>
          <a:srcRect/>
          <a:stretch/>
        </p:blipFill>
        <p:spPr bwMode="auto">
          <a:xfrm>
            <a:off x="3445421" y="1393245"/>
            <a:ext cx="2456097" cy="2215693"/>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948B0F7A-44BC-4579-A55F-2B724746B7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49296" y="1535132"/>
            <a:ext cx="602696" cy="602696"/>
          </a:xfrm>
          <a:prstGeom prst="rect">
            <a:avLst/>
          </a:prstGeom>
        </p:spPr>
      </p:pic>
      <p:pic>
        <p:nvPicPr>
          <p:cNvPr id="8" name="Image 7">
            <a:extLst>
              <a:ext uri="{FF2B5EF4-FFF2-40B4-BE49-F238E27FC236}">
                <a16:creationId xmlns:a16="http://schemas.microsoft.com/office/drawing/2014/main" id="{FD98CFF0-7B37-4740-B68A-13939BBC5E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45782" y="1530962"/>
            <a:ext cx="602697" cy="602697"/>
          </a:xfrm>
          <a:prstGeom prst="rect">
            <a:avLst/>
          </a:prstGeom>
        </p:spPr>
      </p:pic>
      <p:pic>
        <p:nvPicPr>
          <p:cNvPr id="9" name="Image 8">
            <a:extLst>
              <a:ext uri="{FF2B5EF4-FFF2-40B4-BE49-F238E27FC236}">
                <a16:creationId xmlns:a16="http://schemas.microsoft.com/office/drawing/2014/main" id="{E0CB54A4-6634-449D-9600-3381E4219EA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544194" y="1540234"/>
            <a:ext cx="611316" cy="611316"/>
          </a:xfrm>
          <a:prstGeom prst="rect">
            <a:avLst/>
          </a:prstGeom>
        </p:spPr>
      </p:pic>
      <p:cxnSp>
        <p:nvCxnSpPr>
          <p:cNvPr id="10" name="Connecteur droit 9">
            <a:extLst>
              <a:ext uri="{FF2B5EF4-FFF2-40B4-BE49-F238E27FC236}">
                <a16:creationId xmlns:a16="http://schemas.microsoft.com/office/drawing/2014/main" id="{2A118F61-BF7F-4B18-B347-9BB926EB0376}"/>
              </a:ext>
            </a:extLst>
          </p:cNvPr>
          <p:cNvCxnSpPr/>
          <p:nvPr userDrawn="1"/>
        </p:nvCxnSpPr>
        <p:spPr>
          <a:xfrm>
            <a:off x="3719001" y="4046293"/>
            <a:ext cx="4412828"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93DCEF08-B207-4069-AAB4-2C4C8FC4D5D8}"/>
              </a:ext>
            </a:extLst>
          </p:cNvPr>
          <p:cNvCxnSpPr/>
          <p:nvPr userDrawn="1"/>
        </p:nvCxnSpPr>
        <p:spPr>
          <a:xfrm>
            <a:off x="6123777" y="1508651"/>
            <a:ext cx="0" cy="2415732"/>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B39646BD-CB76-47C8-99CD-56682785A1BB}"/>
              </a:ext>
            </a:extLst>
          </p:cNvPr>
          <p:cNvCxnSpPr/>
          <p:nvPr userDrawn="1"/>
        </p:nvCxnSpPr>
        <p:spPr>
          <a:xfrm>
            <a:off x="5258977" y="4402451"/>
            <a:ext cx="0" cy="1342701"/>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768BE74F-ED19-4B74-8B30-424D88685849}"/>
              </a:ext>
            </a:extLst>
          </p:cNvPr>
          <p:cNvCxnSpPr/>
          <p:nvPr userDrawn="1"/>
        </p:nvCxnSpPr>
        <p:spPr>
          <a:xfrm>
            <a:off x="8105515" y="4754761"/>
            <a:ext cx="0" cy="1860204"/>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C0B99C-3EBE-489F-993C-E98942D07DC2}"/>
              </a:ext>
            </a:extLst>
          </p:cNvPr>
          <p:cNvCxnSpPr/>
          <p:nvPr userDrawn="1"/>
        </p:nvCxnSpPr>
        <p:spPr>
          <a:xfrm>
            <a:off x="8099669" y="1219202"/>
            <a:ext cx="0" cy="1471721"/>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C3501DE-ADFB-4276-95E1-23C894A7499A}"/>
              </a:ext>
            </a:extLst>
          </p:cNvPr>
          <p:cNvCxnSpPr>
            <a:cxnSpLocks/>
          </p:cNvCxnSpPr>
          <p:nvPr userDrawn="1"/>
        </p:nvCxnSpPr>
        <p:spPr>
          <a:xfrm>
            <a:off x="8601137" y="2690921"/>
            <a:ext cx="3519745"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CBCCF893-258E-48CE-96D2-665DEED3B67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372818" y="4317511"/>
            <a:ext cx="2534169" cy="1427640"/>
          </a:xfrm>
          <a:prstGeom prst="rect">
            <a:avLst/>
          </a:prstGeom>
        </p:spPr>
      </p:pic>
      <p:pic>
        <p:nvPicPr>
          <p:cNvPr id="17" name="Image 16">
            <a:extLst>
              <a:ext uri="{FF2B5EF4-FFF2-40B4-BE49-F238E27FC236}">
                <a16:creationId xmlns:a16="http://schemas.microsoft.com/office/drawing/2014/main" id="{DA2B507D-2CCB-4BDD-AF33-288C8F3EC19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02360" y="2819249"/>
            <a:ext cx="3624315" cy="3200741"/>
          </a:xfrm>
          <a:prstGeom prst="rect">
            <a:avLst/>
          </a:prstGeom>
        </p:spPr>
      </p:pic>
      <p:pic>
        <p:nvPicPr>
          <p:cNvPr id="18" name="Image 17">
            <a:extLst>
              <a:ext uri="{FF2B5EF4-FFF2-40B4-BE49-F238E27FC236}">
                <a16:creationId xmlns:a16="http://schemas.microsoft.com/office/drawing/2014/main" id="{FDD757B9-F487-4455-80F7-6077B8B337C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445419" y="4190788"/>
            <a:ext cx="1714549" cy="2427653"/>
          </a:xfrm>
          <a:prstGeom prst="rect">
            <a:avLst/>
          </a:prstGeom>
        </p:spPr>
      </p:pic>
      <p:grpSp>
        <p:nvGrpSpPr>
          <p:cNvPr id="19" name="Groupe 18">
            <a:extLst>
              <a:ext uri="{FF2B5EF4-FFF2-40B4-BE49-F238E27FC236}">
                <a16:creationId xmlns:a16="http://schemas.microsoft.com/office/drawing/2014/main" id="{933AA49A-639B-4040-971F-1717DA745166}"/>
              </a:ext>
            </a:extLst>
          </p:cNvPr>
          <p:cNvGrpSpPr>
            <a:grpSpLocks noChangeAspect="1"/>
          </p:cNvGrpSpPr>
          <p:nvPr userDrawn="1"/>
        </p:nvGrpSpPr>
        <p:grpSpPr>
          <a:xfrm>
            <a:off x="6207191" y="1148168"/>
            <a:ext cx="1840687" cy="2784979"/>
            <a:chOff x="3181432" y="209314"/>
            <a:chExt cx="3399512" cy="5143500"/>
          </a:xfrm>
        </p:grpSpPr>
        <p:pic>
          <p:nvPicPr>
            <p:cNvPr id="20" name="Image 19">
              <a:extLst>
                <a:ext uri="{FF2B5EF4-FFF2-40B4-BE49-F238E27FC236}">
                  <a16:creationId xmlns:a16="http://schemas.microsoft.com/office/drawing/2014/main" id="{F85C299C-C7BF-4468-A1EF-4D6AC78A69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62329" y="355199"/>
              <a:ext cx="2237717" cy="4705586"/>
            </a:xfrm>
            <a:prstGeom prst="rect">
              <a:avLst/>
            </a:prstGeom>
          </p:spPr>
        </p:pic>
        <p:pic>
          <p:nvPicPr>
            <p:cNvPr id="21" name="Image 20">
              <a:extLst>
                <a:ext uri="{FF2B5EF4-FFF2-40B4-BE49-F238E27FC236}">
                  <a16:creationId xmlns:a16="http://schemas.microsoft.com/office/drawing/2014/main" id="{0A67906A-6E85-4547-8486-32852ECFFBC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181432" y="209314"/>
              <a:ext cx="3399512" cy="5143500"/>
            </a:xfrm>
            <a:prstGeom prst="rect">
              <a:avLst/>
            </a:prstGeom>
          </p:spPr>
        </p:pic>
      </p:grpSp>
      <p:pic>
        <p:nvPicPr>
          <p:cNvPr id="22" name="Image 21">
            <a:extLst>
              <a:ext uri="{FF2B5EF4-FFF2-40B4-BE49-F238E27FC236}">
                <a16:creationId xmlns:a16="http://schemas.microsoft.com/office/drawing/2014/main" id="{8B1CF449-0184-44DB-B769-C92FFA63B509}"/>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1242265" y="1533028"/>
            <a:ext cx="604800" cy="604800"/>
          </a:xfrm>
          <a:prstGeom prst="rect">
            <a:avLst/>
          </a:prstGeom>
        </p:spPr>
      </p:pic>
    </p:spTree>
    <p:extLst>
      <p:ext uri="{BB962C8B-B14F-4D97-AF65-F5344CB8AC3E}">
        <p14:creationId xmlns:p14="http://schemas.microsoft.com/office/powerpoint/2010/main" val="20162234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z_airparif_6_donné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Titre 10">
            <a:extLst>
              <a:ext uri="{FF2B5EF4-FFF2-40B4-BE49-F238E27FC236}">
                <a16:creationId xmlns:a16="http://schemas.microsoft.com/office/drawing/2014/main" id="{B2B075FA-EC30-46DD-8EC2-4E28A5F83F94}"/>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DONN</a:t>
            </a:r>
            <a:r>
              <a:rPr lang="fr-FR" sz="2200" cap="all" baseline="0" dirty="0">
                <a:cs typeface="Calibri" panose="020F0502020204030204" pitchFamily="34" charset="0"/>
              </a:rPr>
              <a:t>É</a:t>
            </a:r>
            <a:r>
              <a:rPr lang="fr-FR" sz="2200" cap="all" baseline="0" dirty="0"/>
              <a:t>ES EN ACC</a:t>
            </a:r>
            <a:r>
              <a:rPr lang="fr-FR" sz="2200" cap="all" baseline="0" dirty="0">
                <a:cs typeface="Calibri" panose="020F0502020204030204" pitchFamily="34" charset="0"/>
              </a:rPr>
              <a:t>È</a:t>
            </a:r>
            <a:r>
              <a:rPr lang="fr-FR" sz="2200" cap="all" baseline="0" dirty="0"/>
              <a:t>S LIBRE</a:t>
            </a:r>
          </a:p>
        </p:txBody>
      </p:sp>
      <p:sp>
        <p:nvSpPr>
          <p:cNvPr id="5" name="Espace réservé du numéro de diapositive 3">
            <a:extLst>
              <a:ext uri="{FF2B5EF4-FFF2-40B4-BE49-F238E27FC236}">
                <a16:creationId xmlns:a16="http://schemas.microsoft.com/office/drawing/2014/main" id="{564E42CF-A879-4C7A-A82D-82A6977C0FCF}"/>
              </a:ext>
            </a:extLst>
          </p:cNvPr>
          <p:cNvSpPr txBox="1">
            <a:spLocks/>
          </p:cNvSpPr>
          <p:nvPr userDrawn="1"/>
        </p:nvSpPr>
        <p:spPr>
          <a:xfrm>
            <a:off x="11531540" y="6443958"/>
            <a:ext cx="681925" cy="486833"/>
          </a:xfrm>
          <a:prstGeom prst="rect">
            <a:avLst/>
          </a:prstGeom>
        </p:spPr>
        <p:txBody>
          <a:bodyPr vert="horz" lIns="91440" tIns="45720" rIns="91440" bIns="45720" rtlCol="0" anchor="ctr"/>
          <a:lstStyle>
            <a:defPPr>
              <a:defRPr lang="en-US"/>
            </a:defPPr>
            <a:lvl1pPr marL="0" algn="ctr" defTabSz="457200" rtl="0" eaLnBrk="1" latinLnBrk="0" hangingPunct="1">
              <a:defRPr sz="700" kern="1200">
                <a:solidFill>
                  <a:srgbClr val="00579F"/>
                </a:solidFill>
                <a:effectLst/>
                <a:latin typeface="Segoe UI"/>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AB6D575-E7C0-4246-B7CD-655A6D302E32}" type="slidenum">
              <a:rPr lang="fr-FR" sz="700" smtClean="0"/>
              <a:pPr/>
              <a:t>‹N°›</a:t>
            </a:fld>
            <a:endParaRPr lang="fr-FR" sz="700" dirty="0"/>
          </a:p>
        </p:txBody>
      </p:sp>
      <p:pic>
        <p:nvPicPr>
          <p:cNvPr id="7" name="Image 6">
            <a:extLst>
              <a:ext uri="{FF2B5EF4-FFF2-40B4-BE49-F238E27FC236}">
                <a16:creationId xmlns:a16="http://schemas.microsoft.com/office/drawing/2014/main" id="{41FE20D6-80CF-415B-AE38-F2AC598EC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7442" y="4057452"/>
            <a:ext cx="3997119" cy="2386504"/>
          </a:xfrm>
          <a:prstGeom prst="rect">
            <a:avLst/>
          </a:prstGeom>
        </p:spPr>
      </p:pic>
      <p:pic>
        <p:nvPicPr>
          <p:cNvPr id="8" name="Image 7">
            <a:extLst>
              <a:ext uri="{FF2B5EF4-FFF2-40B4-BE49-F238E27FC236}">
                <a16:creationId xmlns:a16="http://schemas.microsoft.com/office/drawing/2014/main" id="{5D500DD5-0C8B-477F-B867-9DDBFA5CA9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28002" y="1248003"/>
            <a:ext cx="4983297" cy="5299717"/>
          </a:xfrm>
          <a:prstGeom prst="rect">
            <a:avLst/>
          </a:prstGeom>
        </p:spPr>
      </p:pic>
      <p:sp>
        <p:nvSpPr>
          <p:cNvPr id="9" name="ZoneTexte 8">
            <a:extLst>
              <a:ext uri="{FF2B5EF4-FFF2-40B4-BE49-F238E27FC236}">
                <a16:creationId xmlns:a16="http://schemas.microsoft.com/office/drawing/2014/main" id="{C481CA9F-545C-4F6C-A317-BC6427B284CA}"/>
              </a:ext>
            </a:extLst>
          </p:cNvPr>
          <p:cNvSpPr txBox="1"/>
          <p:nvPr userDrawn="1"/>
        </p:nvSpPr>
        <p:spPr>
          <a:xfrm>
            <a:off x="336000" y="1248002"/>
            <a:ext cx="5280000" cy="1917448"/>
          </a:xfrm>
          <a:prstGeom prst="rect">
            <a:avLst/>
          </a:prstGeom>
          <a:noFill/>
        </p:spPr>
        <p:txBody>
          <a:bodyPr wrap="square" rtlCol="0">
            <a:spAutoFit/>
          </a:bodyPr>
          <a:lstStyle/>
          <a:p>
            <a:pPr>
              <a:lnSpc>
                <a:spcPct val="90000"/>
              </a:lnSpc>
              <a:spcBef>
                <a:spcPts val="1000"/>
              </a:spcBef>
            </a:pPr>
            <a:r>
              <a:rPr lang="fr-FR" sz="1800" dirty="0">
                <a:solidFill>
                  <a:srgbClr val="00AFF0"/>
                </a:solidFill>
                <a:latin typeface="Lato "/>
              </a:rPr>
              <a:t>Disponibles sous forme de widget et d’API, à intégrer dans ses supports</a:t>
            </a:r>
          </a:p>
          <a:p>
            <a:pPr marL="285750" indent="-285750" algn="l">
              <a:lnSpc>
                <a:spcPct val="90000"/>
              </a:lnSpc>
              <a:spcBef>
                <a:spcPts val="1000"/>
              </a:spcBef>
              <a:buFont typeface="Arial" panose="020B0604020202020204" pitchFamily="34" charset="0"/>
              <a:buChar char="•"/>
            </a:pPr>
            <a:r>
              <a:rPr lang="fr-FR" sz="1600" dirty="0">
                <a:solidFill>
                  <a:srgbClr val="00579F"/>
                </a:solidFill>
                <a:latin typeface="Lato "/>
              </a:rPr>
              <a:t>Indice de qualité de l’air à J et J+1 </a:t>
            </a:r>
          </a:p>
          <a:p>
            <a:pPr marL="285750" indent="-285750" algn="l">
              <a:lnSpc>
                <a:spcPct val="90000"/>
              </a:lnSpc>
              <a:spcBef>
                <a:spcPts val="1000"/>
              </a:spcBef>
              <a:buFont typeface="Arial" panose="020B0604020202020204" pitchFamily="34" charset="0"/>
              <a:buChar char="•"/>
            </a:pPr>
            <a:r>
              <a:rPr lang="fr-FR" sz="1600" dirty="0">
                <a:solidFill>
                  <a:srgbClr val="00579F"/>
                </a:solidFill>
                <a:latin typeface="Lato "/>
              </a:rPr>
              <a:t>Cartes en direct </a:t>
            </a:r>
          </a:p>
          <a:p>
            <a:pPr marL="285750" indent="-285750" algn="l">
              <a:lnSpc>
                <a:spcPct val="90000"/>
              </a:lnSpc>
              <a:spcBef>
                <a:spcPts val="1000"/>
              </a:spcBef>
              <a:buFont typeface="Arial" panose="020B0604020202020204" pitchFamily="34" charset="0"/>
              <a:buChar char="•"/>
            </a:pPr>
            <a:r>
              <a:rPr lang="fr-FR" sz="1600" dirty="0">
                <a:solidFill>
                  <a:srgbClr val="00579F"/>
                </a:solidFill>
                <a:latin typeface="Lato "/>
              </a:rPr>
              <a:t>Prévision d’un épisode de pollution (pour J ou J+1)</a:t>
            </a:r>
          </a:p>
          <a:p>
            <a:endParaRPr lang="fr-FR" sz="1800" dirty="0"/>
          </a:p>
        </p:txBody>
      </p:sp>
    </p:spTree>
    <p:extLst>
      <p:ext uri="{BB962C8B-B14F-4D97-AF65-F5344CB8AC3E}">
        <p14:creationId xmlns:p14="http://schemas.microsoft.com/office/powerpoint/2010/main" val="30747640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an_QA">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5" name="Espace réservé du numéro de diapositive 2">
            <a:extLst>
              <a:ext uri="{FF2B5EF4-FFF2-40B4-BE49-F238E27FC236}">
                <a16:creationId xmlns:a16="http://schemas.microsoft.com/office/drawing/2014/main" id="{D832B662-1C13-4E68-8643-50A84E780E70}"/>
              </a:ext>
            </a:extLst>
          </p:cNvPr>
          <p:cNvSpPr txBox="1">
            <a:spLocks/>
          </p:cNvSpPr>
          <p:nvPr userDrawn="1"/>
        </p:nvSpPr>
        <p:spPr>
          <a:xfrm>
            <a:off x="11531540" y="6443958"/>
            <a:ext cx="681925" cy="486833"/>
          </a:xfrm>
          <a:prstGeom prst="rect">
            <a:avLst/>
          </a:prstGeom>
        </p:spPr>
        <p:txBody>
          <a:bodyPr vert="horz" lIns="91440" tIns="45720" rIns="91440" bIns="45720" rtlCol="0" anchor="ctr"/>
          <a:lstStyle>
            <a:defPPr>
              <a:defRPr lang="en-US"/>
            </a:defPPr>
            <a:lvl1pPr marL="0" algn="ctr" defTabSz="457200" rtl="0" eaLnBrk="1" latinLnBrk="0" hangingPunct="1">
              <a:defRPr sz="700" kern="1200">
                <a:solidFill>
                  <a:srgbClr val="00579F"/>
                </a:solidFill>
                <a:effectLst/>
                <a:latin typeface="Segoe UI"/>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AB6D575-E7C0-4246-B7CD-655A6D302E32}" type="slidenum">
              <a:rPr lang="fr-FR" sz="700" smtClean="0"/>
              <a:pPr/>
              <a:t>‹N°›</a:t>
            </a:fld>
            <a:endParaRPr lang="fr-FR" sz="700" dirty="0"/>
          </a:p>
        </p:txBody>
      </p:sp>
      <p:pic>
        <p:nvPicPr>
          <p:cNvPr id="6" name="Image 5">
            <a:extLst>
              <a:ext uri="{FF2B5EF4-FFF2-40B4-BE49-F238E27FC236}">
                <a16:creationId xmlns:a16="http://schemas.microsoft.com/office/drawing/2014/main" id="{C48CC659-2F97-4489-B1A1-6691693F62BB}"/>
              </a:ext>
            </a:extLst>
          </p:cNvPr>
          <p:cNvPicPr>
            <a:picLocks noChangeAspect="1"/>
          </p:cNvPicPr>
          <p:nvPr userDrawn="1"/>
        </p:nvPicPr>
        <p:blipFill>
          <a:blip r:embed="rId2"/>
          <a:stretch>
            <a:fillRect/>
          </a:stretch>
        </p:blipFill>
        <p:spPr>
          <a:xfrm>
            <a:off x="2288889" y="1248000"/>
            <a:ext cx="7614225" cy="5380191"/>
          </a:xfrm>
          <a:prstGeom prst="rect">
            <a:avLst/>
          </a:prstGeom>
        </p:spPr>
      </p:pic>
      <p:sp>
        <p:nvSpPr>
          <p:cNvPr id="7" name="Titre 10">
            <a:extLst>
              <a:ext uri="{FF2B5EF4-FFF2-40B4-BE49-F238E27FC236}">
                <a16:creationId xmlns:a16="http://schemas.microsoft.com/office/drawing/2014/main" id="{8B2AFA39-81E1-4A1F-A2BF-FD6071B958E8}"/>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Bilan de la qualité de l’air en Île-de-France  </a:t>
            </a:r>
          </a:p>
        </p:txBody>
      </p:sp>
    </p:spTree>
    <p:extLst>
      <p:ext uri="{BB962C8B-B14F-4D97-AF65-F5344CB8AC3E}">
        <p14:creationId xmlns:p14="http://schemas.microsoft.com/office/powerpoint/2010/main" val="6014178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étiers d'Airparif">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5" name="ZoneTexte 4">
            <a:extLst>
              <a:ext uri="{FF2B5EF4-FFF2-40B4-BE49-F238E27FC236}">
                <a16:creationId xmlns:a16="http://schemas.microsoft.com/office/drawing/2014/main" id="{8F7D0BEC-1504-4C70-BECE-F7B75E880550}"/>
              </a:ext>
            </a:extLst>
          </p:cNvPr>
          <p:cNvSpPr txBox="1"/>
          <p:nvPr userDrawn="1"/>
        </p:nvSpPr>
        <p:spPr>
          <a:xfrm>
            <a:off x="334578" y="1248001"/>
            <a:ext cx="11196964" cy="4062651"/>
          </a:xfrm>
          <a:prstGeom prst="rect">
            <a:avLst/>
          </a:prstGeom>
          <a:noFill/>
        </p:spPr>
        <p:txBody>
          <a:bodyPr wrap="square" rtlCol="0">
            <a:spAutoFit/>
          </a:bodyPr>
          <a:lstStyle/>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chimistes</a:t>
            </a:r>
          </a:p>
          <a:p>
            <a:pPr marL="0" indent="0">
              <a:buFont typeface="Courier New" panose="02070309020205020404" pitchFamily="49" charset="0"/>
              <a:buNone/>
            </a:pPr>
            <a:r>
              <a:rPr lang="fr-FR" sz="1200" dirty="0">
                <a:solidFill>
                  <a:srgbClr val="00579F"/>
                </a:solidFill>
                <a:latin typeface="Lato regular" panose="020F0502020204030203"/>
              </a:rPr>
              <a:t>	analysent les prélèvements d’air ambiant en laboratoire réalisés pour des campagnes de mesure.</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métrologues</a:t>
            </a:r>
          </a:p>
          <a:p>
            <a:pPr marL="0" indent="0">
              <a:buFont typeface="Courier New" panose="02070309020205020404" pitchFamily="49" charset="0"/>
              <a:buNone/>
            </a:pPr>
            <a:r>
              <a:rPr lang="fr-FR" sz="1200" dirty="0">
                <a:solidFill>
                  <a:srgbClr val="00579F"/>
                </a:solidFill>
                <a:latin typeface="Lato regular" panose="020F0502020204030203"/>
              </a:rPr>
              <a:t>	sont garants de la qualité des mesures effectuées.</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modélisateurs</a:t>
            </a:r>
          </a:p>
          <a:p>
            <a:pPr marL="0" indent="0">
              <a:buFont typeface="Courier New" panose="02070309020205020404" pitchFamily="49" charset="0"/>
              <a:buNone/>
            </a:pPr>
            <a:r>
              <a:rPr lang="fr-FR" sz="1200" dirty="0">
                <a:solidFill>
                  <a:srgbClr val="00579F"/>
                </a:solidFill>
                <a:latin typeface="Lato regular" panose="020F0502020204030203"/>
              </a:rPr>
              <a:t>	évaluent et anticipent des résultats de plans d’action.</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inventoristes</a:t>
            </a:r>
          </a:p>
          <a:p>
            <a:pPr marL="0" indent="0">
              <a:buFont typeface="Courier New" panose="02070309020205020404" pitchFamily="49" charset="0"/>
              <a:buNone/>
            </a:pPr>
            <a:r>
              <a:rPr lang="fr-FR" sz="1200" dirty="0">
                <a:solidFill>
                  <a:srgbClr val="00579F"/>
                </a:solidFill>
                <a:latin typeface="Lato regular" panose="020F0502020204030203"/>
              </a:rPr>
              <a:t>	recensent les sources émettrices de polluants et leur évolution.</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prévisionnistes</a:t>
            </a:r>
          </a:p>
          <a:p>
            <a:pPr marL="0" indent="0">
              <a:buFont typeface="Courier New" panose="02070309020205020404" pitchFamily="49" charset="0"/>
              <a:buNone/>
            </a:pPr>
            <a:r>
              <a:rPr lang="fr-FR" sz="1200" dirty="0">
                <a:solidFill>
                  <a:srgbClr val="00579F"/>
                </a:solidFill>
                <a:latin typeface="Lato regular" panose="020F0502020204030203"/>
              </a:rPr>
              <a:t>	élaborent des prévisions de qualité de l’air pour le jour et le lendemain.</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ingénieurs d’étude</a:t>
            </a:r>
          </a:p>
          <a:p>
            <a:pPr marL="0" indent="0">
              <a:buFont typeface="Courier New" panose="02070309020205020404" pitchFamily="49" charset="0"/>
              <a:buNone/>
            </a:pPr>
            <a:r>
              <a:rPr lang="fr-FR" sz="1200" dirty="0">
                <a:solidFill>
                  <a:srgbClr val="00579F"/>
                </a:solidFill>
                <a:latin typeface="Lato regular" panose="020F0502020204030203"/>
              </a:rPr>
              <a:t>	accompagnent les décideurs dans la mise en place de leur politique publique.</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communicants</a:t>
            </a:r>
          </a:p>
          <a:p>
            <a:pPr marL="0" indent="0">
              <a:buFont typeface="Courier New" panose="02070309020205020404" pitchFamily="49" charset="0"/>
              <a:buNone/>
            </a:pPr>
            <a:r>
              <a:rPr lang="fr-FR" sz="1200" dirty="0">
                <a:solidFill>
                  <a:srgbClr val="00579F"/>
                </a:solidFill>
                <a:latin typeface="Lato regular" panose="020F0502020204030203"/>
              </a:rPr>
              <a:t>	informent les Franciliens sur les enjeux liés à la qualité de l’air et valorisent les travaux d’Airparif.</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chargés de partenariat</a:t>
            </a:r>
          </a:p>
          <a:p>
            <a:pPr marL="0" indent="0">
              <a:buFont typeface="Courier New" panose="02070309020205020404" pitchFamily="49" charset="0"/>
              <a:buNone/>
            </a:pPr>
            <a:r>
              <a:rPr lang="fr-FR" sz="1200" dirty="0">
                <a:solidFill>
                  <a:srgbClr val="00579F"/>
                </a:solidFill>
                <a:latin typeface="Lato regular" panose="020F0502020204030203"/>
              </a:rPr>
              <a:t>	mènent des projets innovants avec des acteurs publics, économiques et internationaux.</a:t>
            </a:r>
          </a:p>
          <a:p>
            <a:pPr marL="171450" indent="-171450">
              <a:buFont typeface="Courier New" panose="02070309020205020404" pitchFamily="49" charset="0"/>
              <a:buChar char="o"/>
            </a:pPr>
            <a:r>
              <a:rPr lang="fr-FR" sz="1200" dirty="0">
                <a:solidFill>
                  <a:srgbClr val="00579F"/>
                </a:solidFill>
                <a:latin typeface="Lato regular" panose="020F0502020204030203"/>
              </a:rPr>
              <a:t>Des </a:t>
            </a:r>
            <a:r>
              <a:rPr lang="fr-FR" sz="1200" dirty="0">
                <a:solidFill>
                  <a:srgbClr val="FF7C00"/>
                </a:solidFill>
                <a:latin typeface="Lato regular" panose="020F0502020204030203"/>
              </a:rPr>
              <a:t>informaticiens</a:t>
            </a:r>
          </a:p>
          <a:p>
            <a:pPr marL="0" indent="0">
              <a:buFont typeface="Courier New" panose="02070309020205020404" pitchFamily="49" charset="0"/>
              <a:buNone/>
            </a:pPr>
            <a:r>
              <a:rPr lang="fr-FR" sz="1200" dirty="0">
                <a:solidFill>
                  <a:srgbClr val="00579F"/>
                </a:solidFill>
                <a:latin typeface="Lato regular" panose="020F0502020204030203"/>
              </a:rPr>
              <a:t>	gèrent les serveurs de données et les cartographies.</a:t>
            </a:r>
          </a:p>
          <a:p>
            <a:pPr marL="171450" indent="-171450">
              <a:buFont typeface="Courier New" panose="02070309020205020404" pitchFamily="49" charset="0"/>
              <a:buChar char="o"/>
            </a:pPr>
            <a:r>
              <a:rPr lang="fr-FR" sz="1200" dirty="0">
                <a:solidFill>
                  <a:srgbClr val="00579F"/>
                </a:solidFill>
                <a:latin typeface="Lato regular" panose="020F0502020204030203"/>
              </a:rPr>
              <a:t>Les </a:t>
            </a:r>
            <a:r>
              <a:rPr lang="fr-FR" sz="1200" dirty="0">
                <a:solidFill>
                  <a:srgbClr val="FF7C00"/>
                </a:solidFill>
                <a:latin typeface="Lato regular" panose="020F0502020204030203"/>
              </a:rPr>
              <a:t>services généraux </a:t>
            </a:r>
          </a:p>
          <a:p>
            <a:pPr marL="0" indent="0">
              <a:buFont typeface="Courier New" panose="02070309020205020404" pitchFamily="49" charset="0"/>
              <a:buNone/>
            </a:pPr>
            <a:r>
              <a:rPr lang="fr-FR" sz="1200" dirty="0">
                <a:solidFill>
                  <a:srgbClr val="00579F"/>
                </a:solidFill>
                <a:latin typeface="Lato regular" panose="020F0502020204030203"/>
              </a:rPr>
              <a:t>	apportent leur appui à la réalisation de ces différentes missions.</a:t>
            </a:r>
          </a:p>
          <a:p>
            <a:r>
              <a:rPr lang="fr-FR" sz="1800" dirty="0">
                <a:solidFill>
                  <a:srgbClr val="354D9B"/>
                </a:solidFill>
                <a:latin typeface="Lato regular" panose="020F0502020204030203"/>
              </a:rPr>
              <a:t>	</a:t>
            </a:r>
          </a:p>
        </p:txBody>
      </p:sp>
      <p:sp>
        <p:nvSpPr>
          <p:cNvPr id="6" name="Titre 10">
            <a:extLst>
              <a:ext uri="{FF2B5EF4-FFF2-40B4-BE49-F238E27FC236}">
                <a16:creationId xmlns:a16="http://schemas.microsoft.com/office/drawing/2014/main" id="{E6E86B5D-E144-40DE-8EDB-479D7C5DC965}"/>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L’expertise d’airparif à travers ses métiers</a:t>
            </a:r>
          </a:p>
        </p:txBody>
      </p:sp>
    </p:spTree>
    <p:extLst>
      <p:ext uri="{BB962C8B-B14F-4D97-AF65-F5344CB8AC3E}">
        <p14:creationId xmlns:p14="http://schemas.microsoft.com/office/powerpoint/2010/main" val="1699369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IRLAB">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hasCustomPrompt="1"/>
          </p:nvPr>
        </p:nvSpPr>
        <p:spPr>
          <a:xfrm>
            <a:off x="335999" y="1248001"/>
            <a:ext cx="5280000" cy="5195956"/>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AIRLAB: le laboratoire d’innovation</a:t>
            </a:r>
          </a:p>
          <a:p>
            <a:pPr lvl="1"/>
            <a:r>
              <a:rPr lang="fr-FR" dirty="0"/>
              <a:t>Créé en 2017</a:t>
            </a:r>
          </a:p>
          <a:p>
            <a:pPr lvl="1"/>
            <a:r>
              <a:rPr lang="fr-FR" dirty="0"/>
              <a:t>95 membres</a:t>
            </a:r>
          </a:p>
          <a:p>
            <a:pPr lvl="1"/>
            <a:r>
              <a:rPr lang="fr-FR" dirty="0"/>
              <a:t>25 projets expérimentaux</a:t>
            </a:r>
          </a:p>
          <a:p>
            <a:pPr lvl="1"/>
            <a:r>
              <a:rPr lang="fr-FR" dirty="0"/>
              <a:t>165 solutions testées</a:t>
            </a:r>
          </a:p>
          <a:p>
            <a:pPr lvl="1"/>
            <a:r>
              <a:rPr lang="fr-FR" dirty="0"/>
              <a:t>6 projets en cours</a:t>
            </a:r>
          </a:p>
          <a:p>
            <a:pPr lvl="0"/>
            <a:endParaRPr lang="fr-FR" dirty="0"/>
          </a:p>
          <a:p>
            <a:pPr lvl="0"/>
            <a:r>
              <a:rPr lang="fr-FR" dirty="0"/>
              <a:t>Mise en œuvre de projets innovants</a:t>
            </a:r>
          </a:p>
          <a:p>
            <a:pPr lvl="1"/>
            <a:r>
              <a:rPr lang="fr-FR" dirty="0"/>
              <a:t>Surveillance de la pollution de l’air</a:t>
            </a:r>
          </a:p>
          <a:p>
            <a:pPr lvl="1"/>
            <a:r>
              <a:rPr lang="fr-FR" dirty="0"/>
              <a:t>Réduction des émissions</a:t>
            </a:r>
          </a:p>
          <a:p>
            <a:pPr lvl="1"/>
            <a:r>
              <a:rPr lang="fr-FR" dirty="0"/>
              <a:t>Dépollution des bâtiments</a:t>
            </a:r>
          </a:p>
        </p:txBody>
      </p:sp>
      <p:sp>
        <p:nvSpPr>
          <p:cNvPr id="5" name="Espace réservé du texte 7">
            <a:extLst>
              <a:ext uri="{FF2B5EF4-FFF2-40B4-BE49-F238E27FC236}">
                <a16:creationId xmlns:a16="http://schemas.microsoft.com/office/drawing/2014/main" id="{EE3F43D4-BA54-4B17-8C9C-EEA6B46B1642}"/>
              </a:ext>
            </a:extLst>
          </p:cNvPr>
          <p:cNvSpPr>
            <a:spLocks noGrp="1"/>
          </p:cNvSpPr>
          <p:nvPr>
            <p:ph type="body" sz="quarter" idx="12" hasCustomPrompt="1"/>
          </p:nvPr>
        </p:nvSpPr>
        <p:spPr>
          <a:xfrm>
            <a:off x="6240000" y="1248000"/>
            <a:ext cx="5280000" cy="51984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b="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La communauté AIRLAB</a:t>
            </a:r>
          </a:p>
          <a:p>
            <a:pPr lvl="2"/>
            <a:endParaRPr lang="fr-FR" dirty="0"/>
          </a:p>
          <a:p>
            <a:pPr lvl="2"/>
            <a:endParaRPr lang="fr-FR" dirty="0"/>
          </a:p>
          <a:p>
            <a:pPr lvl="2"/>
            <a:endParaRPr lang="fr-FR" dirty="0"/>
          </a:p>
          <a:p>
            <a:pPr lvl="2"/>
            <a:endParaRPr lang="fr-FR" dirty="0"/>
          </a:p>
          <a:p>
            <a:pPr lvl="2"/>
            <a:endParaRPr lang="fr-FR" dirty="0"/>
          </a:p>
          <a:p>
            <a:pPr lvl="2"/>
            <a:endParaRPr lang="fr-FR" dirty="0"/>
          </a:p>
          <a:p>
            <a:pPr lvl="0"/>
            <a:r>
              <a:rPr lang="fr-FR" dirty="0"/>
              <a:t>Un projet phare : Le challenge </a:t>
            </a:r>
            <a:r>
              <a:rPr lang="fr-FR" dirty="0" err="1"/>
              <a:t>microcapteurs</a:t>
            </a:r>
            <a:endParaRPr lang="fr-FR" dirty="0"/>
          </a:p>
          <a:p>
            <a:pPr lvl="1"/>
            <a:r>
              <a:rPr lang="fr-FR" dirty="0"/>
              <a:t>Objectif: évaluer la performance et la pertinence en fonction des usages de </a:t>
            </a:r>
            <a:r>
              <a:rPr lang="fr-FR" dirty="0" err="1"/>
              <a:t>microcapteurs</a:t>
            </a:r>
            <a:r>
              <a:rPr lang="fr-FR" dirty="0"/>
              <a:t> </a:t>
            </a:r>
          </a:p>
          <a:p>
            <a:pPr lvl="1"/>
            <a:r>
              <a:rPr lang="fr-FR" dirty="0"/>
              <a:t>Jury d’experts indépendants français et internationaux</a:t>
            </a:r>
          </a:p>
          <a:p>
            <a:pPr lvl="1"/>
            <a:r>
              <a:rPr lang="fr-FR" dirty="0"/>
              <a:t>4e édition franco-thaï en 2023</a:t>
            </a:r>
          </a:p>
        </p:txBody>
      </p:sp>
      <p:pic>
        <p:nvPicPr>
          <p:cNvPr id="6" name="Image 5">
            <a:extLst>
              <a:ext uri="{FF2B5EF4-FFF2-40B4-BE49-F238E27FC236}">
                <a16:creationId xmlns:a16="http://schemas.microsoft.com/office/drawing/2014/main" id="{D41DCA5F-0082-4BA4-8A17-D7CE1C6ACF1F}"/>
              </a:ext>
            </a:extLst>
          </p:cNvPr>
          <p:cNvPicPr/>
          <p:nvPr userDrawn="1"/>
        </p:nvPicPr>
        <p:blipFill>
          <a:blip r:embed="rId2"/>
          <a:stretch>
            <a:fillRect/>
          </a:stretch>
        </p:blipFill>
        <p:spPr>
          <a:xfrm>
            <a:off x="7863712" y="1722968"/>
            <a:ext cx="2032576" cy="2031789"/>
          </a:xfrm>
          <a:prstGeom prst="rect">
            <a:avLst/>
          </a:prstGeom>
        </p:spPr>
      </p:pic>
      <p:pic>
        <p:nvPicPr>
          <p:cNvPr id="7" name="Image 6">
            <a:extLst>
              <a:ext uri="{FF2B5EF4-FFF2-40B4-BE49-F238E27FC236}">
                <a16:creationId xmlns:a16="http://schemas.microsoft.com/office/drawing/2014/main" id="{372A7747-0C13-4CC5-9655-D6709F906734}"/>
              </a:ext>
            </a:extLst>
          </p:cNvPr>
          <p:cNvPicPr>
            <a:picLocks noChangeAspect="1"/>
          </p:cNvPicPr>
          <p:nvPr userDrawn="1"/>
        </p:nvPicPr>
        <p:blipFill>
          <a:blip r:embed="rId3"/>
          <a:stretch>
            <a:fillRect/>
          </a:stretch>
        </p:blipFill>
        <p:spPr>
          <a:xfrm>
            <a:off x="9615241" y="179091"/>
            <a:ext cx="1481811" cy="578832"/>
          </a:xfrm>
          <a:prstGeom prst="rect">
            <a:avLst/>
          </a:prstGeom>
        </p:spPr>
      </p:pic>
      <p:sp>
        <p:nvSpPr>
          <p:cNvPr id="9" name="Titre 10">
            <a:extLst>
              <a:ext uri="{FF2B5EF4-FFF2-40B4-BE49-F238E27FC236}">
                <a16:creationId xmlns:a16="http://schemas.microsoft.com/office/drawing/2014/main" id="{7D6EE176-2777-4D6F-B049-0746BEC179D1}"/>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Innovation et expérimentations</a:t>
            </a:r>
          </a:p>
        </p:txBody>
      </p:sp>
    </p:spTree>
    <p:extLst>
      <p:ext uri="{BB962C8B-B14F-4D97-AF65-F5344CB8AC3E}">
        <p14:creationId xmlns:p14="http://schemas.microsoft.com/office/powerpoint/2010/main" val="224909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ernational_carte">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pic>
        <p:nvPicPr>
          <p:cNvPr id="6" name="Image 5">
            <a:extLst>
              <a:ext uri="{FF2B5EF4-FFF2-40B4-BE49-F238E27FC236}">
                <a16:creationId xmlns:a16="http://schemas.microsoft.com/office/drawing/2014/main" id="{E78A0C06-922E-4CDF-A531-19E39825F7AB}"/>
              </a:ext>
            </a:extLst>
          </p:cNvPr>
          <p:cNvPicPr>
            <a:picLocks noChangeAspect="1"/>
          </p:cNvPicPr>
          <p:nvPr userDrawn="1"/>
        </p:nvPicPr>
        <p:blipFill>
          <a:blip r:embed="rId2"/>
          <a:stretch>
            <a:fillRect/>
          </a:stretch>
        </p:blipFill>
        <p:spPr>
          <a:xfrm>
            <a:off x="2075543" y="760691"/>
            <a:ext cx="8040915" cy="5685548"/>
          </a:xfrm>
          <a:prstGeom prst="rect">
            <a:avLst/>
          </a:prstGeom>
        </p:spPr>
      </p:pic>
      <p:sp>
        <p:nvSpPr>
          <p:cNvPr id="7" name="Titre 10">
            <a:extLst>
              <a:ext uri="{FF2B5EF4-FFF2-40B4-BE49-F238E27FC236}">
                <a16:creationId xmlns:a16="http://schemas.microsoft.com/office/drawing/2014/main" id="{550A7B53-6A1B-4595-9ED9-9D649FDCB5AE}"/>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solidFill>
                  <a:srgbClr val="00579F"/>
                </a:solidFill>
              </a:rPr>
              <a:t>Airparif à l’international</a:t>
            </a:r>
          </a:p>
        </p:txBody>
      </p:sp>
    </p:spTree>
    <p:extLst>
      <p:ext uri="{BB962C8B-B14F-4D97-AF65-F5344CB8AC3E}">
        <p14:creationId xmlns:p14="http://schemas.microsoft.com/office/powerpoint/2010/main" val="1391326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ernational_carte+texte">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noChangeAspect="1"/>
          </p:cNvSpPr>
          <p:nvPr>
            <p:ph type="pic" sz="quarter" idx="11"/>
          </p:nvPr>
        </p:nvSpPr>
        <p:spPr>
          <a:xfrm>
            <a:off x="4331540" y="1248001"/>
            <a:ext cx="7200000" cy="5193428"/>
          </a:xfrm>
          <a:prstGeom prst="rect">
            <a:avLst/>
          </a:prstGeom>
          <a:blipFill>
            <a:blip r:embed="rId2"/>
            <a:stretch>
              <a:fillRect/>
            </a:stretch>
          </a:blipFill>
        </p:spPr>
        <p:txBody>
          <a:bodyPr/>
          <a:lstStyle>
            <a:lvl1pPr>
              <a:defRPr>
                <a:noFill/>
              </a:defRPr>
            </a:lvl1pPr>
          </a:lstStyle>
          <a:p>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hasCustomPrompt="1"/>
          </p:nvPr>
        </p:nvSpPr>
        <p:spPr>
          <a:xfrm>
            <a:off x="336000" y="1248000"/>
            <a:ext cx="3504000" cy="5184000"/>
          </a:xfrm>
          <a:prstGeom prst="rect">
            <a:avLst/>
          </a:prstGeom>
        </p:spPr>
        <p:txBody>
          <a:bodyPr/>
          <a:lstStyle>
            <a:lvl1pPr marL="0" indent="0" algn="l">
              <a:buNone/>
              <a:defRPr sz="1800">
                <a:solidFill>
                  <a:srgbClr val="00AFF0"/>
                </a:solidFill>
                <a:latin typeface="Lato regular" panose="020F0502020204030203"/>
              </a:defRPr>
            </a:lvl1pPr>
            <a:lvl2pPr marL="449263" indent="-268288" algn="l">
              <a:buFont typeface="Arial" panose="020B0604020202020204" pitchFamily="34" charset="0"/>
              <a:buChar char="•"/>
              <a:defRPr sz="1600">
                <a:solidFill>
                  <a:srgbClr val="00579F"/>
                </a:solidFill>
                <a:latin typeface="Lato regular" panose="020F0502020204030203"/>
              </a:defRPr>
            </a:lvl2pPr>
            <a:lvl3pPr marL="914400" indent="0" algn="just">
              <a:buNone/>
              <a:defRPr sz="1600">
                <a:solidFill>
                  <a:srgbClr val="00579F"/>
                </a:solidFill>
                <a:latin typeface="Lato regular" panose="020F0502020204030203"/>
              </a:defRPr>
            </a:lvl3pPr>
          </a:lstStyle>
          <a:p>
            <a:pPr lvl="0"/>
            <a:r>
              <a:rPr lang="fr-FR" dirty="0"/>
              <a:t>Partenariat avec l’Agence française de développement </a:t>
            </a:r>
          </a:p>
          <a:p>
            <a:pPr lvl="1"/>
            <a:r>
              <a:rPr lang="fr-FR" dirty="0"/>
              <a:t>Expertise technique et scientifique</a:t>
            </a:r>
          </a:p>
          <a:p>
            <a:pPr lvl="1"/>
            <a:r>
              <a:rPr lang="fr-FR" dirty="0"/>
              <a:t>Missions de diagnostic</a:t>
            </a:r>
          </a:p>
          <a:p>
            <a:pPr lvl="1"/>
            <a:r>
              <a:rPr lang="fr-FR" dirty="0"/>
              <a:t>Formulation de recommandations pour la surveillance et la gestion de la qualité de l’air</a:t>
            </a:r>
          </a:p>
        </p:txBody>
      </p:sp>
      <p:sp>
        <p:nvSpPr>
          <p:cNvPr id="6" name="Titre 10">
            <a:extLst>
              <a:ext uri="{FF2B5EF4-FFF2-40B4-BE49-F238E27FC236}">
                <a16:creationId xmlns:a16="http://schemas.microsoft.com/office/drawing/2014/main" id="{91D9CB6F-D40B-4573-B8FF-07416663677C}"/>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Airparif à l’international</a:t>
            </a:r>
          </a:p>
        </p:txBody>
      </p:sp>
    </p:spTree>
    <p:extLst>
      <p:ext uri="{BB962C8B-B14F-4D97-AF65-F5344CB8AC3E}">
        <p14:creationId xmlns:p14="http://schemas.microsoft.com/office/powerpoint/2010/main" val="6034293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Diapo_vide ">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ZoneTexte 3">
            <a:extLst>
              <a:ext uri="{FF2B5EF4-FFF2-40B4-BE49-F238E27FC236}">
                <a16:creationId xmlns:a16="http://schemas.microsoft.com/office/drawing/2014/main" id="{77F6AF65-A3AF-4932-8C18-A0F48A4E0D19}"/>
              </a:ext>
            </a:extLst>
          </p:cNvPr>
          <p:cNvSpPr txBox="1"/>
          <p:nvPr userDrawn="1"/>
        </p:nvSpPr>
        <p:spPr>
          <a:xfrm>
            <a:off x="334578" y="1209368"/>
            <a:ext cx="11196964" cy="923330"/>
          </a:xfrm>
          <a:prstGeom prst="rect">
            <a:avLst/>
          </a:prstGeom>
          <a:noFill/>
        </p:spPr>
        <p:txBody>
          <a:bodyPr wrap="square" rtlCol="0">
            <a:spAutoFit/>
          </a:bodyPr>
          <a:lstStyle/>
          <a:p>
            <a:pPr algn="ctr"/>
            <a:r>
              <a:rPr lang="fr-FR" sz="1800" dirty="0">
                <a:solidFill>
                  <a:srgbClr val="00AFF0"/>
                </a:solidFill>
                <a:latin typeface="Lato regular" panose="020F0502020204030203"/>
              </a:rPr>
              <a:t>Pour tous les adhérents</a:t>
            </a:r>
          </a:p>
          <a:p>
            <a:pPr marL="1792288" indent="-265113" algn="l">
              <a:buFont typeface="Arial" panose="020B0604020202020204" pitchFamily="34" charset="0"/>
              <a:buChar char="•"/>
            </a:pPr>
            <a:r>
              <a:rPr lang="fr-FR" sz="1200" dirty="0">
                <a:solidFill>
                  <a:srgbClr val="00579F"/>
                </a:solidFill>
                <a:latin typeface="Lato regular" panose="020F0502020204030203"/>
              </a:rPr>
              <a:t>Être au plus près des décisions qui orientent la stratégie de l’association</a:t>
            </a:r>
          </a:p>
          <a:p>
            <a:pPr marL="1792288" indent="-265113" algn="l">
              <a:buFont typeface="Arial" panose="020B0604020202020204" pitchFamily="34" charset="0"/>
              <a:buChar char="•"/>
            </a:pPr>
            <a:r>
              <a:rPr lang="fr-FR" sz="1200" dirty="0">
                <a:solidFill>
                  <a:srgbClr val="00579F"/>
                </a:solidFill>
                <a:latin typeface="Lato regular" panose="020F0502020204030203"/>
              </a:rPr>
              <a:t>Partager les diagnostics et retours d’expérience sur les solutions</a:t>
            </a:r>
          </a:p>
          <a:p>
            <a:pPr marL="1792288" indent="-265113" algn="l">
              <a:buFont typeface="Arial" panose="020B0604020202020204" pitchFamily="34" charset="0"/>
              <a:buChar char="•"/>
            </a:pPr>
            <a:r>
              <a:rPr lang="fr-FR" sz="1200" dirty="0">
                <a:solidFill>
                  <a:srgbClr val="00579F"/>
                </a:solidFill>
                <a:latin typeface="Lato regular" panose="020F0502020204030203"/>
              </a:rPr>
              <a:t>Participer à la surveillance et à l’amélioration de la qualité de l’air en Île-de-France </a:t>
            </a:r>
          </a:p>
        </p:txBody>
      </p:sp>
      <p:sp>
        <p:nvSpPr>
          <p:cNvPr id="5" name="ZoneTexte 4">
            <a:extLst>
              <a:ext uri="{FF2B5EF4-FFF2-40B4-BE49-F238E27FC236}">
                <a16:creationId xmlns:a16="http://schemas.microsoft.com/office/drawing/2014/main" id="{614E0E35-B4E0-4EFB-9CD9-8DE4D1FD8ABA}"/>
              </a:ext>
            </a:extLst>
          </p:cNvPr>
          <p:cNvSpPr txBox="1"/>
          <p:nvPr userDrawn="1"/>
        </p:nvSpPr>
        <p:spPr>
          <a:xfrm>
            <a:off x="336000" y="2477739"/>
            <a:ext cx="5280000" cy="2215991"/>
          </a:xfrm>
          <a:prstGeom prst="rect">
            <a:avLst/>
          </a:prstGeom>
          <a:noFill/>
        </p:spPr>
        <p:txBody>
          <a:bodyPr wrap="square" rtlCol="0">
            <a:spAutoFit/>
          </a:bodyPr>
          <a:lstStyle/>
          <a:p>
            <a:pPr algn="ctr"/>
            <a:r>
              <a:rPr lang="fr-FR" sz="1800" dirty="0">
                <a:solidFill>
                  <a:srgbClr val="00AFF0"/>
                </a:solidFill>
                <a:latin typeface="Lato regular" panose="020F0502020204030203"/>
              </a:rPr>
              <a:t>Pour les collectivités territoriales </a:t>
            </a:r>
            <a:r>
              <a:rPr lang="fr-FR" sz="1400" dirty="0">
                <a:solidFill>
                  <a:srgbClr val="00AFF0"/>
                </a:solidFill>
                <a:latin typeface="Lato regular" panose="020F0502020204030203"/>
              </a:rPr>
              <a:t>Collège 2</a:t>
            </a:r>
          </a:p>
          <a:p>
            <a:pPr marL="285750" indent="-285750">
              <a:buFont typeface="Courier New" panose="02070309020205020404" pitchFamily="49" charset="0"/>
              <a:buChar char="o"/>
            </a:pPr>
            <a:r>
              <a:rPr lang="fr-FR" sz="1200" dirty="0">
                <a:solidFill>
                  <a:srgbClr val="00579F"/>
                </a:solidFill>
                <a:latin typeface="Lato regular" panose="020F0502020204030203"/>
              </a:rPr>
              <a:t>Accompagnement dédié pour </a:t>
            </a:r>
            <a:r>
              <a:rPr lang="fr-FR" sz="1200" dirty="0">
                <a:solidFill>
                  <a:srgbClr val="FF7C00"/>
                </a:solidFill>
                <a:latin typeface="Lato regular" panose="020F0502020204030203"/>
              </a:rPr>
              <a:t>élaborer et évaluer </a:t>
            </a:r>
            <a:r>
              <a:rPr lang="fr-FR" sz="1200" dirty="0">
                <a:solidFill>
                  <a:srgbClr val="00579F"/>
                </a:solidFill>
                <a:latin typeface="Lato regular" panose="020F0502020204030203"/>
              </a:rPr>
              <a:t>leurs politiques d’amélioration de la qualité de l’air </a:t>
            </a:r>
          </a:p>
          <a:p>
            <a:pPr marL="285750" lvl="0" indent="-285750">
              <a:buFont typeface="Courier New" panose="02070309020205020404" pitchFamily="49" charset="0"/>
              <a:buChar char="o"/>
            </a:pPr>
            <a:r>
              <a:rPr lang="fr-FR" sz="1200" dirty="0">
                <a:solidFill>
                  <a:srgbClr val="FF7C00"/>
                </a:solidFill>
                <a:latin typeface="Lato regular" panose="020F0502020204030203"/>
              </a:rPr>
              <a:t>Diagnostic</a:t>
            </a:r>
            <a:r>
              <a:rPr lang="fr-FR" sz="1200" dirty="0">
                <a:solidFill>
                  <a:srgbClr val="00579F"/>
                </a:solidFill>
                <a:latin typeface="Lato regular" panose="020F0502020204030203"/>
              </a:rPr>
              <a:t> territorial de la qualité de l’air </a:t>
            </a:r>
          </a:p>
          <a:p>
            <a:pPr marL="285750" lvl="0" indent="-285750">
              <a:buFont typeface="Courier New" panose="02070309020205020404" pitchFamily="49" charset="0"/>
              <a:buChar char="o"/>
            </a:pPr>
            <a:r>
              <a:rPr lang="fr-FR" sz="1200" dirty="0">
                <a:solidFill>
                  <a:srgbClr val="FF7C00"/>
                </a:solidFill>
                <a:latin typeface="Lato regular" panose="020F0502020204030203"/>
              </a:rPr>
              <a:t>Etudes partenariales </a:t>
            </a:r>
            <a:r>
              <a:rPr lang="fr-FR" sz="1200" dirty="0">
                <a:solidFill>
                  <a:srgbClr val="00579F"/>
                </a:solidFill>
                <a:latin typeface="Lato regular" panose="020F0502020204030203"/>
              </a:rPr>
              <a:t>spécifiques</a:t>
            </a:r>
          </a:p>
          <a:p>
            <a:pPr marL="285750" lvl="0" indent="-285750">
              <a:buFont typeface="Courier New" panose="02070309020205020404" pitchFamily="49" charset="0"/>
              <a:buChar char="o"/>
            </a:pPr>
            <a:r>
              <a:rPr lang="fr-FR" sz="1200" dirty="0">
                <a:solidFill>
                  <a:srgbClr val="FF7C00"/>
                </a:solidFill>
                <a:latin typeface="Lato regular" panose="020F0502020204030203"/>
              </a:rPr>
              <a:t>Sensibilisation du personnel et des administrés</a:t>
            </a:r>
          </a:p>
          <a:p>
            <a:pPr marL="285750" lvl="0" indent="-285750">
              <a:buFont typeface="Courier New" panose="02070309020205020404" pitchFamily="49" charset="0"/>
              <a:buChar char="o"/>
            </a:pPr>
            <a:r>
              <a:rPr lang="fr-FR" sz="1200" dirty="0">
                <a:solidFill>
                  <a:srgbClr val="FF7C00"/>
                </a:solidFill>
                <a:latin typeface="Lato regular" panose="020F0502020204030203"/>
              </a:rPr>
              <a:t>Soutien aux expérimentations</a:t>
            </a:r>
          </a:p>
          <a:p>
            <a:pPr marL="285750" lvl="0" indent="-285750">
              <a:buFont typeface="Courier New" panose="02070309020205020404" pitchFamily="49" charset="0"/>
              <a:buChar char="o"/>
            </a:pPr>
            <a:r>
              <a:rPr lang="fr-FR" sz="1200" dirty="0">
                <a:solidFill>
                  <a:srgbClr val="00579F"/>
                </a:solidFill>
                <a:latin typeface="Lato regular" panose="020F0502020204030203"/>
              </a:rPr>
              <a:t>Accès prioritaire </a:t>
            </a:r>
          </a:p>
          <a:p>
            <a:pPr marL="742950" lvl="1" indent="-285750">
              <a:buFont typeface="Arial" panose="020B0604020202020204" pitchFamily="34" charset="0"/>
              <a:buChar char="•"/>
            </a:pPr>
            <a:r>
              <a:rPr lang="fr-FR" sz="1200" dirty="0">
                <a:solidFill>
                  <a:srgbClr val="00579F"/>
                </a:solidFill>
                <a:latin typeface="Lato regular" panose="020F0502020204030203"/>
              </a:rPr>
              <a:t>à une </a:t>
            </a:r>
            <a:r>
              <a:rPr lang="fr-FR" sz="1200" dirty="0">
                <a:solidFill>
                  <a:srgbClr val="FF7C00"/>
                </a:solidFill>
                <a:latin typeface="Lato regular" panose="020F0502020204030203"/>
              </a:rPr>
              <a:t>veille</a:t>
            </a:r>
            <a:r>
              <a:rPr lang="fr-FR" sz="1200" dirty="0">
                <a:solidFill>
                  <a:srgbClr val="00579F"/>
                </a:solidFill>
                <a:latin typeface="Lato regular" panose="020F0502020204030203"/>
              </a:rPr>
              <a:t> technologique, réglementaire et politique</a:t>
            </a:r>
          </a:p>
          <a:p>
            <a:pPr marL="742950" lvl="1" indent="-285750">
              <a:buFont typeface="Arial" panose="020B0604020202020204" pitchFamily="34" charset="0"/>
              <a:buChar char="•"/>
            </a:pPr>
            <a:r>
              <a:rPr lang="fr-FR" sz="1200" dirty="0">
                <a:solidFill>
                  <a:srgbClr val="00579F"/>
                </a:solidFill>
                <a:latin typeface="Lato regular" panose="020F0502020204030203"/>
              </a:rPr>
              <a:t>aux </a:t>
            </a:r>
            <a:r>
              <a:rPr lang="fr-FR" sz="1200" dirty="0">
                <a:solidFill>
                  <a:srgbClr val="FF7C00"/>
                </a:solidFill>
                <a:latin typeface="Lato regular" panose="020F0502020204030203"/>
              </a:rPr>
              <a:t>webinaires</a:t>
            </a:r>
          </a:p>
          <a:p>
            <a:pPr marL="742950" lvl="1" indent="-285750">
              <a:buFont typeface="Arial" panose="020B0604020202020204" pitchFamily="34" charset="0"/>
              <a:buChar char="•"/>
            </a:pPr>
            <a:r>
              <a:rPr lang="fr-FR" sz="1200" dirty="0">
                <a:solidFill>
                  <a:srgbClr val="00579F"/>
                </a:solidFill>
                <a:latin typeface="Lato regular" panose="020F0502020204030203"/>
              </a:rPr>
              <a:t>aux </a:t>
            </a:r>
            <a:r>
              <a:rPr lang="fr-FR" sz="1200" dirty="0">
                <a:solidFill>
                  <a:srgbClr val="FF7C00"/>
                </a:solidFill>
                <a:latin typeface="Lato regular" panose="020F0502020204030203"/>
              </a:rPr>
              <a:t>résultats des études </a:t>
            </a:r>
            <a:r>
              <a:rPr lang="fr-FR" sz="1200" dirty="0">
                <a:solidFill>
                  <a:srgbClr val="00579F"/>
                </a:solidFill>
                <a:latin typeface="Lato regular" panose="020F0502020204030203"/>
              </a:rPr>
              <a:t>menées par Airparif </a:t>
            </a:r>
          </a:p>
        </p:txBody>
      </p:sp>
      <p:sp>
        <p:nvSpPr>
          <p:cNvPr id="6" name="ZoneTexte 5">
            <a:extLst>
              <a:ext uri="{FF2B5EF4-FFF2-40B4-BE49-F238E27FC236}">
                <a16:creationId xmlns:a16="http://schemas.microsoft.com/office/drawing/2014/main" id="{550A0F8E-397D-4655-B5CF-FF759B7E0560}"/>
              </a:ext>
            </a:extLst>
          </p:cNvPr>
          <p:cNvSpPr txBox="1"/>
          <p:nvPr userDrawn="1"/>
        </p:nvSpPr>
        <p:spPr>
          <a:xfrm>
            <a:off x="6251541" y="2477741"/>
            <a:ext cx="5604460" cy="3385542"/>
          </a:xfrm>
          <a:prstGeom prst="rect">
            <a:avLst/>
          </a:prstGeom>
          <a:noFill/>
        </p:spPr>
        <p:txBody>
          <a:bodyPr wrap="square" rtlCol="0">
            <a:spAutoFit/>
          </a:bodyPr>
          <a:lstStyle/>
          <a:p>
            <a:pPr algn="ctr"/>
            <a:r>
              <a:rPr lang="fr-FR" sz="1800" dirty="0">
                <a:solidFill>
                  <a:srgbClr val="00AFF0"/>
                </a:solidFill>
                <a:latin typeface="Lato regular" panose="020F0502020204030203"/>
              </a:rPr>
              <a:t>Pour les acteurs économiques</a:t>
            </a:r>
          </a:p>
          <a:p>
            <a:pPr algn="ctr"/>
            <a:r>
              <a:rPr lang="fr-FR" sz="1400" dirty="0">
                <a:solidFill>
                  <a:srgbClr val="00AFF0"/>
                </a:solidFill>
                <a:latin typeface="Lato regular" panose="020F0502020204030203"/>
              </a:rPr>
              <a:t>Collège 3</a:t>
            </a:r>
          </a:p>
          <a:p>
            <a:pPr marL="265113" marR="0" lvl="0" indent="-265113"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200" dirty="0">
                <a:solidFill>
                  <a:srgbClr val="00579F"/>
                </a:solidFill>
                <a:latin typeface="Lato regular" panose="020F0502020204030203"/>
              </a:rPr>
              <a:t>Réalisation de </a:t>
            </a:r>
            <a:r>
              <a:rPr lang="fr-FR" sz="1200" dirty="0">
                <a:solidFill>
                  <a:srgbClr val="FF7C00"/>
                </a:solidFill>
                <a:latin typeface="Lato regular" panose="020F0502020204030203"/>
              </a:rPr>
              <a:t>campagnes de mesure</a:t>
            </a:r>
          </a:p>
          <a:p>
            <a:pPr marL="722313" marR="0" lvl="1" indent="-2651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rgbClr val="00579F"/>
                </a:solidFill>
                <a:latin typeface="Lato regular" panose="020F0502020204030203"/>
              </a:rPr>
              <a:t>de la qualité de l’air près d’un site industriel</a:t>
            </a:r>
          </a:p>
          <a:p>
            <a:pPr marL="722313" marR="0" lvl="1" indent="-2651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rgbClr val="00579F"/>
                </a:solidFill>
                <a:latin typeface="Lato regular" panose="020F0502020204030203"/>
              </a:rPr>
              <a:t>à l’émission</a:t>
            </a:r>
          </a:p>
          <a:p>
            <a:pPr marL="265113" marR="0" lvl="0" indent="-265113"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200" dirty="0">
                <a:solidFill>
                  <a:srgbClr val="00579F"/>
                </a:solidFill>
                <a:latin typeface="Lato regular" panose="020F0502020204030203"/>
              </a:rPr>
              <a:t>Aide à la </a:t>
            </a:r>
            <a:r>
              <a:rPr lang="fr-FR" sz="1200" dirty="0">
                <a:solidFill>
                  <a:srgbClr val="FF7C00"/>
                </a:solidFill>
                <a:latin typeface="Lato regular" panose="020F0502020204030203"/>
              </a:rPr>
              <a:t>concertation</a:t>
            </a:r>
            <a:r>
              <a:rPr lang="fr-FR" sz="1200" dirty="0">
                <a:solidFill>
                  <a:srgbClr val="00579F"/>
                </a:solidFill>
                <a:latin typeface="Lato regular" panose="020F0502020204030203"/>
              </a:rPr>
              <a:t> en cas de plaintes de riverains </a:t>
            </a:r>
          </a:p>
          <a:p>
            <a:pPr marL="265113" marR="0" lvl="0" indent="-265113"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200" dirty="0">
                <a:solidFill>
                  <a:srgbClr val="00579F"/>
                </a:solidFill>
                <a:latin typeface="Lato regular" panose="020F0502020204030203"/>
              </a:rPr>
              <a:t>Sensibilisation des dirigeants et des salariés</a:t>
            </a:r>
          </a:p>
          <a:p>
            <a:pPr marL="265113" marR="0" lvl="0" indent="-265113"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200" dirty="0">
                <a:solidFill>
                  <a:srgbClr val="00579F"/>
                </a:solidFill>
                <a:latin typeface="Lato regular" panose="020F0502020204030203"/>
              </a:rPr>
              <a:t>Intégration de la qualité de l’air dans les enjeux de décarbonation</a:t>
            </a:r>
          </a:p>
          <a:p>
            <a:pPr marL="285750" lvl="0" indent="-285750">
              <a:buFont typeface="Courier New" panose="02070309020205020404" pitchFamily="49" charset="0"/>
              <a:buChar char="o"/>
            </a:pPr>
            <a:r>
              <a:rPr lang="fr-FR" sz="1200" dirty="0">
                <a:solidFill>
                  <a:srgbClr val="FF7C00"/>
                </a:solidFill>
                <a:latin typeface="Lato regular" panose="020F0502020204030203"/>
              </a:rPr>
              <a:t>Etudes partenariales </a:t>
            </a:r>
            <a:r>
              <a:rPr lang="fr-FR" sz="1200" dirty="0">
                <a:solidFill>
                  <a:srgbClr val="00579F"/>
                </a:solidFill>
                <a:latin typeface="Lato regular" panose="020F0502020204030203"/>
              </a:rPr>
              <a:t>spécifiques</a:t>
            </a:r>
          </a:p>
          <a:p>
            <a:pPr marL="285750" lvl="0" indent="-285750">
              <a:buFont typeface="Courier New" panose="02070309020205020404" pitchFamily="49" charset="0"/>
              <a:buChar char="o"/>
            </a:pPr>
            <a:r>
              <a:rPr lang="fr-FR" sz="1200" dirty="0">
                <a:solidFill>
                  <a:srgbClr val="FF7C00"/>
                </a:solidFill>
                <a:latin typeface="Lato regular" panose="020F0502020204030203"/>
              </a:rPr>
              <a:t>Sensibilisation du personnel et des administrés</a:t>
            </a:r>
          </a:p>
          <a:p>
            <a:pPr marL="285750" lvl="0" indent="-285750">
              <a:buFont typeface="Courier New" panose="02070309020205020404" pitchFamily="49" charset="0"/>
              <a:buChar char="o"/>
            </a:pPr>
            <a:r>
              <a:rPr lang="fr-FR" sz="1200" dirty="0">
                <a:solidFill>
                  <a:srgbClr val="FF7C00"/>
                </a:solidFill>
                <a:latin typeface="Lato regular" panose="020F0502020204030203"/>
              </a:rPr>
              <a:t>Soutien aux expérimentations</a:t>
            </a:r>
          </a:p>
          <a:p>
            <a:pPr marL="285750" lvl="0" indent="-285750">
              <a:buFont typeface="Courier New" panose="02070309020205020404" pitchFamily="49" charset="0"/>
              <a:buChar char="o"/>
            </a:pPr>
            <a:r>
              <a:rPr lang="fr-FR" sz="1200" dirty="0">
                <a:solidFill>
                  <a:srgbClr val="00579F"/>
                </a:solidFill>
                <a:latin typeface="Lato regular" panose="020F0502020204030203"/>
              </a:rPr>
              <a:t>Accès prioritaire </a:t>
            </a:r>
          </a:p>
          <a:p>
            <a:pPr marL="742950" lvl="1" indent="-285750">
              <a:buFont typeface="Arial" panose="020B0604020202020204" pitchFamily="34" charset="0"/>
              <a:buChar char="•"/>
            </a:pPr>
            <a:r>
              <a:rPr lang="fr-FR" sz="1200" dirty="0">
                <a:solidFill>
                  <a:srgbClr val="00579F"/>
                </a:solidFill>
                <a:latin typeface="Lato regular" panose="020F0502020204030203"/>
              </a:rPr>
              <a:t>à une </a:t>
            </a:r>
            <a:r>
              <a:rPr lang="fr-FR" sz="1200" dirty="0">
                <a:solidFill>
                  <a:srgbClr val="FF7C00"/>
                </a:solidFill>
                <a:latin typeface="Lato regular" panose="020F0502020204030203"/>
              </a:rPr>
              <a:t>veille</a:t>
            </a:r>
            <a:r>
              <a:rPr lang="fr-FR" sz="1200" dirty="0">
                <a:solidFill>
                  <a:srgbClr val="00579F"/>
                </a:solidFill>
                <a:latin typeface="Lato regular" panose="020F0502020204030203"/>
              </a:rPr>
              <a:t> technologique, réglementaire et politique</a:t>
            </a:r>
          </a:p>
          <a:p>
            <a:pPr marL="742950" lvl="1" indent="-285750">
              <a:buFont typeface="Arial" panose="020B0604020202020204" pitchFamily="34" charset="0"/>
              <a:buChar char="•"/>
            </a:pPr>
            <a:r>
              <a:rPr lang="fr-FR" sz="1200" dirty="0">
                <a:solidFill>
                  <a:srgbClr val="00579F"/>
                </a:solidFill>
                <a:latin typeface="Lato regular" panose="020F0502020204030203"/>
              </a:rPr>
              <a:t>aux </a:t>
            </a:r>
            <a:r>
              <a:rPr lang="fr-FR" sz="1200" dirty="0">
                <a:solidFill>
                  <a:srgbClr val="FF7C00"/>
                </a:solidFill>
                <a:latin typeface="Lato regular" panose="020F0502020204030203"/>
              </a:rPr>
              <a:t>webinaires</a:t>
            </a:r>
          </a:p>
          <a:p>
            <a:pPr marL="742950" lvl="1" indent="-285750">
              <a:buFont typeface="Arial" panose="020B0604020202020204" pitchFamily="34" charset="0"/>
              <a:buChar char="•"/>
            </a:pPr>
            <a:r>
              <a:rPr lang="fr-FR" sz="1200" dirty="0">
                <a:solidFill>
                  <a:srgbClr val="00579F"/>
                </a:solidFill>
                <a:latin typeface="Lato regular" panose="020F0502020204030203"/>
              </a:rPr>
              <a:t>aux </a:t>
            </a:r>
            <a:r>
              <a:rPr lang="fr-FR" sz="1200" dirty="0">
                <a:solidFill>
                  <a:srgbClr val="FF7C00"/>
                </a:solidFill>
                <a:latin typeface="Lato regular" panose="020F0502020204030203"/>
              </a:rPr>
              <a:t>résultats des études </a:t>
            </a:r>
            <a:r>
              <a:rPr lang="fr-FR" sz="1200" dirty="0">
                <a:solidFill>
                  <a:srgbClr val="00579F"/>
                </a:solidFill>
                <a:latin typeface="Lato regular" panose="020F0502020204030203"/>
              </a:rPr>
              <a:t>menées par </a:t>
            </a:r>
            <a:r>
              <a:rPr lang="fr-FR" sz="1200" dirty="0" err="1">
                <a:solidFill>
                  <a:srgbClr val="00579F"/>
                </a:solidFill>
                <a:latin typeface="Lato regular" panose="020F0502020204030203"/>
              </a:rPr>
              <a:t>Airparif</a:t>
            </a:r>
            <a:r>
              <a:rPr lang="fr-FR" sz="1200" dirty="0">
                <a:solidFill>
                  <a:srgbClr val="00579F"/>
                </a:solidFill>
                <a:latin typeface="Lato regular" panose="020F0502020204030203"/>
              </a:rPr>
              <a:t> </a:t>
            </a:r>
          </a:p>
          <a:p>
            <a:pPr marL="265113" marR="0" lvl="0" indent="-265113"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fr-FR" sz="1200" dirty="0">
              <a:solidFill>
                <a:srgbClr val="00579F"/>
              </a:solidFill>
              <a:latin typeface="Lato regular" panose="020F0502020204030203"/>
            </a:endParaRPr>
          </a:p>
          <a:p>
            <a:endParaRPr lang="fr-FR" sz="1400" dirty="0">
              <a:solidFill>
                <a:srgbClr val="00AFF0"/>
              </a:solidFill>
              <a:latin typeface="Lato regular" panose="020F0502020204030203"/>
            </a:endParaRPr>
          </a:p>
        </p:txBody>
      </p:sp>
      <p:sp>
        <p:nvSpPr>
          <p:cNvPr id="7" name="Titre 10">
            <a:extLst>
              <a:ext uri="{FF2B5EF4-FFF2-40B4-BE49-F238E27FC236}">
                <a16:creationId xmlns:a16="http://schemas.microsoft.com/office/drawing/2014/main" id="{554FB814-77D3-49E4-A55E-2696F5D594CA}"/>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Pourquoi adhérer à Airparif </a:t>
            </a:r>
          </a:p>
        </p:txBody>
      </p:sp>
    </p:spTree>
    <p:extLst>
      <p:ext uri="{BB962C8B-B14F-4D97-AF65-F5344CB8AC3E}">
        <p14:creationId xmlns:p14="http://schemas.microsoft.com/office/powerpoint/2010/main" val="22358864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odélisation">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5" name="Espace réservé du texte 2">
            <a:extLst>
              <a:ext uri="{FF2B5EF4-FFF2-40B4-BE49-F238E27FC236}">
                <a16:creationId xmlns:a16="http://schemas.microsoft.com/office/drawing/2014/main" id="{EC4D52E0-B61D-4B86-9F41-F7F4A6082837}"/>
              </a:ext>
            </a:extLst>
          </p:cNvPr>
          <p:cNvSpPr txBox="1">
            <a:spLocks/>
          </p:cNvSpPr>
          <p:nvPr userDrawn="1"/>
        </p:nvSpPr>
        <p:spPr>
          <a:xfrm>
            <a:off x="1152989" y="1038234"/>
            <a:ext cx="1102463" cy="4261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dirty="0">
                <a:solidFill>
                  <a:srgbClr val="FF7C00"/>
                </a:solidFill>
                <a:latin typeface="Lato regular" panose="020F0502020204030203"/>
              </a:rPr>
              <a:t>Fond</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pic>
        <p:nvPicPr>
          <p:cNvPr id="6" name="Image 5">
            <a:extLst>
              <a:ext uri="{FF2B5EF4-FFF2-40B4-BE49-F238E27FC236}">
                <a16:creationId xmlns:a16="http://schemas.microsoft.com/office/drawing/2014/main" id="{BEFC03DE-DB3E-4F53-AAAF-49155D92EF84}"/>
              </a:ext>
            </a:extLst>
          </p:cNvPr>
          <p:cNvPicPr>
            <a:picLocks noChangeAspect="1"/>
          </p:cNvPicPr>
          <p:nvPr userDrawn="1"/>
        </p:nvPicPr>
        <p:blipFill>
          <a:blip r:embed="rId2"/>
          <a:stretch>
            <a:fillRect/>
          </a:stretch>
        </p:blipFill>
        <p:spPr>
          <a:xfrm>
            <a:off x="607851" y="1391375"/>
            <a:ext cx="2645375" cy="1920000"/>
          </a:xfrm>
          <a:prstGeom prst="rect">
            <a:avLst/>
          </a:prstGeom>
        </p:spPr>
      </p:pic>
      <p:pic>
        <p:nvPicPr>
          <p:cNvPr id="7" name="Image 6">
            <a:extLst>
              <a:ext uri="{FF2B5EF4-FFF2-40B4-BE49-F238E27FC236}">
                <a16:creationId xmlns:a16="http://schemas.microsoft.com/office/drawing/2014/main" id="{BF9AA545-2B5F-4FFA-95EF-8FF71DE172BB}"/>
              </a:ext>
            </a:extLst>
          </p:cNvPr>
          <p:cNvPicPr>
            <a:picLocks noChangeAspect="1"/>
          </p:cNvPicPr>
          <p:nvPr userDrawn="1"/>
        </p:nvPicPr>
        <p:blipFill>
          <a:blip r:embed="rId3"/>
          <a:stretch>
            <a:fillRect/>
          </a:stretch>
        </p:blipFill>
        <p:spPr>
          <a:xfrm>
            <a:off x="4222657" y="1383604"/>
            <a:ext cx="2871264" cy="1920000"/>
          </a:xfrm>
          <a:prstGeom prst="rect">
            <a:avLst/>
          </a:prstGeom>
        </p:spPr>
      </p:pic>
      <p:pic>
        <p:nvPicPr>
          <p:cNvPr id="8" name="Image 7">
            <a:extLst>
              <a:ext uri="{FF2B5EF4-FFF2-40B4-BE49-F238E27FC236}">
                <a16:creationId xmlns:a16="http://schemas.microsoft.com/office/drawing/2014/main" id="{4738698F-2C19-4087-B3F5-D5764F3F59B7}"/>
              </a:ext>
            </a:extLst>
          </p:cNvPr>
          <p:cNvPicPr>
            <a:picLocks noChangeAspect="1"/>
          </p:cNvPicPr>
          <p:nvPr userDrawn="1"/>
        </p:nvPicPr>
        <p:blipFill>
          <a:blip r:embed="rId4"/>
          <a:stretch>
            <a:fillRect/>
          </a:stretch>
        </p:blipFill>
        <p:spPr>
          <a:xfrm>
            <a:off x="7969277" y="1391375"/>
            <a:ext cx="2707105" cy="1920000"/>
          </a:xfrm>
          <a:prstGeom prst="rect">
            <a:avLst/>
          </a:prstGeom>
        </p:spPr>
      </p:pic>
      <p:sp>
        <p:nvSpPr>
          <p:cNvPr id="9" name="Espace réservé du texte 2">
            <a:extLst>
              <a:ext uri="{FF2B5EF4-FFF2-40B4-BE49-F238E27FC236}">
                <a16:creationId xmlns:a16="http://schemas.microsoft.com/office/drawing/2014/main" id="{BB9C46F6-CBF4-42B7-8358-C4A26001AF29}"/>
              </a:ext>
            </a:extLst>
          </p:cNvPr>
          <p:cNvSpPr txBox="1">
            <a:spLocks/>
          </p:cNvSpPr>
          <p:nvPr userDrawn="1"/>
        </p:nvSpPr>
        <p:spPr>
          <a:xfrm>
            <a:off x="3329894" y="1921936"/>
            <a:ext cx="485021" cy="421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400" dirty="0">
                <a:solidFill>
                  <a:srgbClr val="FF7C00"/>
                </a:solidFill>
                <a:latin typeface="Lato "/>
              </a:rPr>
              <a:t>+</a:t>
            </a:r>
          </a:p>
          <a:p>
            <a:endParaRPr lang="fr-FR" sz="2800" dirty="0">
              <a:solidFill>
                <a:srgbClr val="FF7C00"/>
              </a:solidFill>
              <a:latin typeface="Lato "/>
            </a:endParaRPr>
          </a:p>
          <a:p>
            <a:endParaRPr lang="fr-FR" sz="2800" dirty="0">
              <a:solidFill>
                <a:srgbClr val="FF7C00"/>
              </a:solidFill>
              <a:latin typeface="Lato "/>
            </a:endParaRPr>
          </a:p>
          <a:p>
            <a:endParaRPr lang="fr-FR" sz="2800" dirty="0">
              <a:solidFill>
                <a:srgbClr val="FF7C00"/>
              </a:solidFill>
            </a:endParaRPr>
          </a:p>
        </p:txBody>
      </p:sp>
      <p:sp>
        <p:nvSpPr>
          <p:cNvPr id="10" name="Espace réservé du texte 2">
            <a:extLst>
              <a:ext uri="{FF2B5EF4-FFF2-40B4-BE49-F238E27FC236}">
                <a16:creationId xmlns:a16="http://schemas.microsoft.com/office/drawing/2014/main" id="{27EAEFF0-8862-4469-94F2-09A7EC81E82B}"/>
              </a:ext>
            </a:extLst>
          </p:cNvPr>
          <p:cNvSpPr txBox="1">
            <a:spLocks/>
          </p:cNvSpPr>
          <p:nvPr userDrawn="1"/>
        </p:nvSpPr>
        <p:spPr>
          <a:xfrm>
            <a:off x="7117915" y="1942610"/>
            <a:ext cx="542613" cy="5376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400" dirty="0">
                <a:solidFill>
                  <a:srgbClr val="FF7C00"/>
                </a:solidFill>
                <a:latin typeface="Lato "/>
              </a:rPr>
              <a:t>=</a:t>
            </a:r>
          </a:p>
          <a:p>
            <a:endParaRPr lang="fr-FR" sz="2800" dirty="0">
              <a:latin typeface="Lato "/>
            </a:endParaRPr>
          </a:p>
          <a:p>
            <a:endParaRPr lang="fr-FR" sz="2800" dirty="0">
              <a:latin typeface="Lato "/>
            </a:endParaRPr>
          </a:p>
          <a:p>
            <a:endParaRPr lang="fr-FR" sz="2800" dirty="0"/>
          </a:p>
        </p:txBody>
      </p:sp>
      <p:sp>
        <p:nvSpPr>
          <p:cNvPr id="11" name="Espace réservé du texte 2">
            <a:extLst>
              <a:ext uri="{FF2B5EF4-FFF2-40B4-BE49-F238E27FC236}">
                <a16:creationId xmlns:a16="http://schemas.microsoft.com/office/drawing/2014/main" id="{F677CBA0-768B-4C74-A006-6618C0430019}"/>
              </a:ext>
            </a:extLst>
          </p:cNvPr>
          <p:cNvSpPr txBox="1">
            <a:spLocks/>
          </p:cNvSpPr>
          <p:nvPr userDrawn="1"/>
        </p:nvSpPr>
        <p:spPr>
          <a:xfrm>
            <a:off x="4002696" y="1038234"/>
            <a:ext cx="2643328" cy="4261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dirty="0">
                <a:solidFill>
                  <a:srgbClr val="FF7C00"/>
                </a:solidFill>
                <a:latin typeface="Lato regular" panose="020F0502020204030203"/>
              </a:rPr>
              <a:t>Impact trafic routier</a:t>
            </a:r>
          </a:p>
          <a:p>
            <a:endParaRPr lang="fr-FR" sz="2800" dirty="0">
              <a:latin typeface="Lato regular" panose="020F0502020204030203"/>
            </a:endParaRPr>
          </a:p>
        </p:txBody>
      </p:sp>
      <p:sp>
        <p:nvSpPr>
          <p:cNvPr id="12" name="Espace réservé du texte 2">
            <a:extLst>
              <a:ext uri="{FF2B5EF4-FFF2-40B4-BE49-F238E27FC236}">
                <a16:creationId xmlns:a16="http://schemas.microsoft.com/office/drawing/2014/main" id="{EDC4524C-93DC-4B13-B2E4-12690A264CBB}"/>
              </a:ext>
            </a:extLst>
          </p:cNvPr>
          <p:cNvSpPr txBox="1">
            <a:spLocks/>
          </p:cNvSpPr>
          <p:nvPr userDrawn="1"/>
        </p:nvSpPr>
        <p:spPr>
          <a:xfrm>
            <a:off x="7883876" y="1036209"/>
            <a:ext cx="2643328" cy="4261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dirty="0">
                <a:solidFill>
                  <a:srgbClr val="FF7C00"/>
                </a:solidFill>
                <a:latin typeface="Lato regular" panose="020F0502020204030203"/>
              </a:rPr>
              <a:t>Carte brute</a:t>
            </a:r>
          </a:p>
        </p:txBody>
      </p:sp>
      <p:sp>
        <p:nvSpPr>
          <p:cNvPr id="13" name="Espace réservé du texte 2">
            <a:extLst>
              <a:ext uri="{FF2B5EF4-FFF2-40B4-BE49-F238E27FC236}">
                <a16:creationId xmlns:a16="http://schemas.microsoft.com/office/drawing/2014/main" id="{A9DE2E2C-3C87-4DF7-820A-FF119E83038A}"/>
              </a:ext>
            </a:extLst>
          </p:cNvPr>
          <p:cNvSpPr txBox="1">
            <a:spLocks/>
          </p:cNvSpPr>
          <p:nvPr userDrawn="1"/>
        </p:nvSpPr>
        <p:spPr>
          <a:xfrm>
            <a:off x="959849" y="3510805"/>
            <a:ext cx="1941377" cy="82662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fr-FR" sz="1200" dirty="0">
                <a:solidFill>
                  <a:srgbClr val="677179"/>
                </a:solidFill>
                <a:latin typeface="Lato regular" panose="020F0502020204030203"/>
              </a:rPr>
              <a:t>Modèle dispersion chimie CHIMERE</a:t>
            </a:r>
          </a:p>
          <a:p>
            <a:pPr marL="0" indent="0" algn="ctr">
              <a:lnSpc>
                <a:spcPct val="100000"/>
              </a:lnSpc>
              <a:spcBef>
                <a:spcPts val="0"/>
              </a:spcBef>
              <a:buNone/>
            </a:pPr>
            <a:r>
              <a:rPr lang="fr-FR" sz="900" dirty="0">
                <a:solidFill>
                  <a:srgbClr val="677179"/>
                </a:solidFill>
                <a:latin typeface="Lato regular" panose="020F0502020204030203"/>
              </a:rPr>
              <a:t>(ESMERALDA)</a:t>
            </a:r>
          </a:p>
          <a:p>
            <a:endParaRPr lang="fr-FR" sz="2800" dirty="0">
              <a:solidFill>
                <a:srgbClr val="677179"/>
              </a:solidFill>
              <a:latin typeface="Lato "/>
            </a:endParaRPr>
          </a:p>
          <a:p>
            <a:endParaRPr lang="fr-FR" sz="2800" dirty="0">
              <a:solidFill>
                <a:srgbClr val="677179"/>
              </a:solidFill>
            </a:endParaRPr>
          </a:p>
        </p:txBody>
      </p:sp>
      <p:sp>
        <p:nvSpPr>
          <p:cNvPr id="14" name="Espace réservé du texte 2">
            <a:extLst>
              <a:ext uri="{FF2B5EF4-FFF2-40B4-BE49-F238E27FC236}">
                <a16:creationId xmlns:a16="http://schemas.microsoft.com/office/drawing/2014/main" id="{5B7BBF4A-26D8-4671-B539-2A817E4AE10F}"/>
              </a:ext>
            </a:extLst>
          </p:cNvPr>
          <p:cNvSpPr txBox="1">
            <a:spLocks/>
          </p:cNvSpPr>
          <p:nvPr userDrawn="1"/>
        </p:nvSpPr>
        <p:spPr>
          <a:xfrm>
            <a:off x="4591092" y="3570330"/>
            <a:ext cx="1996752" cy="52422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677179"/>
                </a:solidFill>
                <a:latin typeface="Lato regular" panose="020F0502020204030203"/>
              </a:rPr>
              <a:t>Modèle dispersion ADMS-Urban</a:t>
            </a:r>
            <a:endParaRPr lang="fr-FR" sz="2800" dirty="0">
              <a:solidFill>
                <a:srgbClr val="677179"/>
              </a:solidFill>
              <a:latin typeface="Lato regular" panose="020F0502020204030203"/>
            </a:endParaRPr>
          </a:p>
        </p:txBody>
      </p:sp>
      <p:cxnSp>
        <p:nvCxnSpPr>
          <p:cNvPr id="15" name="Connecteur droit avec flèche 14">
            <a:extLst>
              <a:ext uri="{FF2B5EF4-FFF2-40B4-BE49-F238E27FC236}">
                <a16:creationId xmlns:a16="http://schemas.microsoft.com/office/drawing/2014/main" id="{255DD398-0D8B-4E8C-A12B-63067940C78C}"/>
              </a:ext>
            </a:extLst>
          </p:cNvPr>
          <p:cNvCxnSpPr>
            <a:cxnSpLocks/>
          </p:cNvCxnSpPr>
          <p:nvPr userDrawn="1"/>
        </p:nvCxnSpPr>
        <p:spPr>
          <a:xfrm flipV="1">
            <a:off x="1922941" y="3282329"/>
            <a:ext cx="0" cy="288000"/>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cxnSp>
        <p:nvCxnSpPr>
          <p:cNvPr id="16" name="Connecteur droit avec flèche 15">
            <a:extLst>
              <a:ext uri="{FF2B5EF4-FFF2-40B4-BE49-F238E27FC236}">
                <a16:creationId xmlns:a16="http://schemas.microsoft.com/office/drawing/2014/main" id="{83764D38-DFD5-49B9-9843-544541986E75}"/>
              </a:ext>
            </a:extLst>
          </p:cNvPr>
          <p:cNvCxnSpPr>
            <a:cxnSpLocks/>
          </p:cNvCxnSpPr>
          <p:nvPr userDrawn="1"/>
        </p:nvCxnSpPr>
        <p:spPr>
          <a:xfrm flipV="1">
            <a:off x="5589470" y="3313828"/>
            <a:ext cx="1" cy="288000"/>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cxnSp>
        <p:nvCxnSpPr>
          <p:cNvPr id="17" name="Connecteur droit avec flèche 16">
            <a:extLst>
              <a:ext uri="{FF2B5EF4-FFF2-40B4-BE49-F238E27FC236}">
                <a16:creationId xmlns:a16="http://schemas.microsoft.com/office/drawing/2014/main" id="{F38DB803-A486-4F21-911D-A3996B493FDA}"/>
              </a:ext>
            </a:extLst>
          </p:cNvPr>
          <p:cNvCxnSpPr>
            <a:cxnSpLocks/>
          </p:cNvCxnSpPr>
          <p:nvPr userDrawn="1"/>
        </p:nvCxnSpPr>
        <p:spPr>
          <a:xfrm>
            <a:off x="9193709" y="4115649"/>
            <a:ext cx="0" cy="288000"/>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pic>
        <p:nvPicPr>
          <p:cNvPr id="19" name="Image 18">
            <a:extLst>
              <a:ext uri="{FF2B5EF4-FFF2-40B4-BE49-F238E27FC236}">
                <a16:creationId xmlns:a16="http://schemas.microsoft.com/office/drawing/2014/main" id="{8DD4AD0B-E7F6-4698-B404-5378FC4A517B}"/>
              </a:ext>
            </a:extLst>
          </p:cNvPr>
          <p:cNvPicPr>
            <a:picLocks noChangeAspect="1"/>
          </p:cNvPicPr>
          <p:nvPr userDrawn="1"/>
        </p:nvPicPr>
        <p:blipFill>
          <a:blip r:embed="rId5"/>
          <a:stretch>
            <a:fillRect/>
          </a:stretch>
        </p:blipFill>
        <p:spPr>
          <a:xfrm>
            <a:off x="8022756" y="4430933"/>
            <a:ext cx="2600145" cy="1920000"/>
          </a:xfrm>
          <a:prstGeom prst="rect">
            <a:avLst/>
          </a:prstGeom>
        </p:spPr>
      </p:pic>
      <p:sp>
        <p:nvSpPr>
          <p:cNvPr id="20" name="Espace réservé du texte 2">
            <a:extLst>
              <a:ext uri="{FF2B5EF4-FFF2-40B4-BE49-F238E27FC236}">
                <a16:creationId xmlns:a16="http://schemas.microsoft.com/office/drawing/2014/main" id="{B4F4FCE1-1903-4FED-A1B6-620EFA16A5A2}"/>
              </a:ext>
            </a:extLst>
          </p:cNvPr>
          <p:cNvSpPr txBox="1">
            <a:spLocks/>
          </p:cNvSpPr>
          <p:nvPr userDrawn="1"/>
        </p:nvSpPr>
        <p:spPr>
          <a:xfrm>
            <a:off x="8359203" y="6289291"/>
            <a:ext cx="1929844" cy="4261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solidFill>
                  <a:srgbClr val="FF7C00"/>
                </a:solidFill>
                <a:latin typeface="Lato regular" panose="020F0502020204030203"/>
              </a:rPr>
              <a:t>Carte assimilée</a:t>
            </a:r>
          </a:p>
        </p:txBody>
      </p:sp>
      <p:pic>
        <p:nvPicPr>
          <p:cNvPr id="22" name="Image 21">
            <a:extLst>
              <a:ext uri="{FF2B5EF4-FFF2-40B4-BE49-F238E27FC236}">
                <a16:creationId xmlns:a16="http://schemas.microsoft.com/office/drawing/2014/main" id="{FDE9ACB2-F64F-450B-8DEB-57878E16275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11146787" y="3342580"/>
            <a:ext cx="340143" cy="751971"/>
          </a:xfrm>
          <a:prstGeom prst="rect">
            <a:avLst/>
          </a:prstGeom>
        </p:spPr>
      </p:pic>
      <p:pic>
        <p:nvPicPr>
          <p:cNvPr id="23" name="Image 22" descr="LIN_JANV_JT2_NOX.jpg">
            <a:extLst>
              <a:ext uri="{FF2B5EF4-FFF2-40B4-BE49-F238E27FC236}">
                <a16:creationId xmlns:a16="http://schemas.microsoft.com/office/drawing/2014/main" id="{A2D5B390-AA64-41F4-A10D-A8A3DB81B91A}"/>
              </a:ext>
            </a:extLst>
          </p:cNvPr>
          <p:cNvPicPr>
            <a:picLocks noChangeAspect="1"/>
          </p:cNvPicPr>
          <p:nvPr userDrawn="1"/>
        </p:nvPicPr>
        <p:blipFill>
          <a:blip r:embed="rId7" cstate="print"/>
          <a:srcRect l="5116" t="6345" r="5581" b="7728"/>
          <a:stretch>
            <a:fillRect/>
          </a:stretch>
        </p:blipFill>
        <p:spPr>
          <a:xfrm>
            <a:off x="1564068" y="4869915"/>
            <a:ext cx="1389713" cy="912000"/>
          </a:xfrm>
          <a:prstGeom prst="rect">
            <a:avLst/>
          </a:prstGeom>
        </p:spPr>
      </p:pic>
      <p:sp>
        <p:nvSpPr>
          <p:cNvPr id="24" name="Espace réservé du texte 2">
            <a:extLst>
              <a:ext uri="{FF2B5EF4-FFF2-40B4-BE49-F238E27FC236}">
                <a16:creationId xmlns:a16="http://schemas.microsoft.com/office/drawing/2014/main" id="{F22428B5-4ACE-4D2F-AFAF-19571FD1543C}"/>
              </a:ext>
            </a:extLst>
          </p:cNvPr>
          <p:cNvSpPr txBox="1">
            <a:spLocks/>
          </p:cNvSpPr>
          <p:nvPr userDrawn="1"/>
        </p:nvSpPr>
        <p:spPr>
          <a:xfrm>
            <a:off x="102190" y="6155873"/>
            <a:ext cx="1319905" cy="560689"/>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00AFF0"/>
                </a:solidFill>
                <a:latin typeface="Lato regular" panose="020F0502020204030203"/>
              </a:rPr>
              <a:t>Conditions aux limites</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sp>
        <p:nvSpPr>
          <p:cNvPr id="25" name="Espace réservé du texte 2">
            <a:extLst>
              <a:ext uri="{FF2B5EF4-FFF2-40B4-BE49-F238E27FC236}">
                <a16:creationId xmlns:a16="http://schemas.microsoft.com/office/drawing/2014/main" id="{24C50DAD-F0D1-43F4-8895-38F7593E6A0D}"/>
              </a:ext>
            </a:extLst>
          </p:cNvPr>
          <p:cNvSpPr txBox="1">
            <a:spLocks/>
          </p:cNvSpPr>
          <p:nvPr userDrawn="1"/>
        </p:nvSpPr>
        <p:spPr>
          <a:xfrm>
            <a:off x="3363166" y="6159677"/>
            <a:ext cx="903500" cy="34270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a:solidFill>
                  <a:srgbClr val="00AFF0"/>
                </a:solidFill>
                <a:latin typeface="Lato regular" panose="020F0502020204030203"/>
              </a:rPr>
              <a:t>Météo</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sp>
        <p:nvSpPr>
          <p:cNvPr id="26" name="Espace réservé du texte 2">
            <a:extLst>
              <a:ext uri="{FF2B5EF4-FFF2-40B4-BE49-F238E27FC236}">
                <a16:creationId xmlns:a16="http://schemas.microsoft.com/office/drawing/2014/main" id="{A9469AD4-0BFE-43D4-B440-4CF8537FB584}"/>
              </a:ext>
            </a:extLst>
          </p:cNvPr>
          <p:cNvSpPr txBox="1">
            <a:spLocks/>
          </p:cNvSpPr>
          <p:nvPr userDrawn="1"/>
        </p:nvSpPr>
        <p:spPr>
          <a:xfrm>
            <a:off x="1526007" y="6155871"/>
            <a:ext cx="1482152" cy="78469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00AFF0"/>
                </a:solidFill>
                <a:latin typeface="Lato regular" panose="020F0502020204030203"/>
              </a:rPr>
              <a:t>Ensemble des émissions</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sp>
        <p:nvSpPr>
          <p:cNvPr id="27" name="Espace réservé du texte 2">
            <a:extLst>
              <a:ext uri="{FF2B5EF4-FFF2-40B4-BE49-F238E27FC236}">
                <a16:creationId xmlns:a16="http://schemas.microsoft.com/office/drawing/2014/main" id="{5AAE5610-E8FD-468A-AD00-0AF86299A67E}"/>
              </a:ext>
            </a:extLst>
          </p:cNvPr>
          <p:cNvSpPr txBox="1">
            <a:spLocks/>
          </p:cNvSpPr>
          <p:nvPr userDrawn="1"/>
        </p:nvSpPr>
        <p:spPr>
          <a:xfrm>
            <a:off x="6146390" y="6002105"/>
            <a:ext cx="1365047" cy="697656"/>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00AFF0"/>
                </a:solidFill>
                <a:latin typeface="Lato regular" panose="020F0502020204030203"/>
              </a:rPr>
              <a:t>Fond pour le calcul de la chimie</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pic>
        <p:nvPicPr>
          <p:cNvPr id="28" name="Image 27">
            <a:extLst>
              <a:ext uri="{FF2B5EF4-FFF2-40B4-BE49-F238E27FC236}">
                <a16:creationId xmlns:a16="http://schemas.microsoft.com/office/drawing/2014/main" id="{EE7516A5-CEF1-4448-9736-FD01991FF53E}"/>
              </a:ext>
            </a:extLst>
          </p:cNvPr>
          <p:cNvPicPr>
            <a:picLocks noChangeAspect="1"/>
          </p:cNvPicPr>
          <p:nvPr userDrawn="1"/>
        </p:nvPicPr>
        <p:blipFill>
          <a:blip r:embed="rId8"/>
          <a:stretch>
            <a:fillRect/>
          </a:stretch>
        </p:blipFill>
        <p:spPr>
          <a:xfrm>
            <a:off x="4676026" y="4803299"/>
            <a:ext cx="1268493" cy="1008000"/>
          </a:xfrm>
          <a:prstGeom prst="rect">
            <a:avLst/>
          </a:prstGeom>
        </p:spPr>
      </p:pic>
      <p:sp>
        <p:nvSpPr>
          <p:cNvPr id="29" name="Espace réservé du texte 2">
            <a:extLst>
              <a:ext uri="{FF2B5EF4-FFF2-40B4-BE49-F238E27FC236}">
                <a16:creationId xmlns:a16="http://schemas.microsoft.com/office/drawing/2014/main" id="{2C4A7D57-3AE5-481A-9634-77FE9FCCAD28}"/>
              </a:ext>
            </a:extLst>
          </p:cNvPr>
          <p:cNvSpPr txBox="1">
            <a:spLocks/>
          </p:cNvSpPr>
          <p:nvPr userDrawn="1"/>
        </p:nvSpPr>
        <p:spPr>
          <a:xfrm>
            <a:off x="4625826" y="6051610"/>
            <a:ext cx="1408217" cy="78469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ln>
                  <a:noFill/>
                </a:ln>
                <a:solidFill>
                  <a:srgbClr val="00AFF0"/>
                </a:solidFill>
                <a:latin typeface="Lato regular" panose="020F0502020204030203"/>
              </a:rPr>
              <a:t>Emissions du trafic routier </a:t>
            </a:r>
            <a:r>
              <a:rPr lang="fr-FR" sz="900" dirty="0">
                <a:ln>
                  <a:noFill/>
                </a:ln>
                <a:solidFill>
                  <a:srgbClr val="00AFF0"/>
                </a:solidFill>
                <a:latin typeface="Lato regular" panose="020F0502020204030203"/>
              </a:rPr>
              <a:t>(Heaven)</a:t>
            </a:r>
            <a:endParaRPr lang="fr-FR" sz="900" dirty="0">
              <a:ln>
                <a:noFill/>
              </a:ln>
              <a:latin typeface="Lato regular" panose="020F0502020204030203"/>
            </a:endParaRPr>
          </a:p>
        </p:txBody>
      </p:sp>
      <p:sp>
        <p:nvSpPr>
          <p:cNvPr id="30" name="Espace réservé du texte 2">
            <a:extLst>
              <a:ext uri="{FF2B5EF4-FFF2-40B4-BE49-F238E27FC236}">
                <a16:creationId xmlns:a16="http://schemas.microsoft.com/office/drawing/2014/main" id="{D930AE5E-3BD6-4A62-B5DC-35A275E54878}"/>
              </a:ext>
            </a:extLst>
          </p:cNvPr>
          <p:cNvSpPr txBox="1">
            <a:spLocks/>
          </p:cNvSpPr>
          <p:nvPr userDrawn="1"/>
        </p:nvSpPr>
        <p:spPr>
          <a:xfrm>
            <a:off x="7919401" y="3578791"/>
            <a:ext cx="2572281" cy="524207"/>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677179"/>
                </a:solidFill>
                <a:latin typeface="Lato regular" panose="020F0502020204030203"/>
              </a:rPr>
              <a:t>Modèle mathématique d’assimilation</a:t>
            </a:r>
            <a:endParaRPr lang="fr-FR" sz="2800" dirty="0">
              <a:solidFill>
                <a:srgbClr val="677179"/>
              </a:solidFill>
              <a:latin typeface="Lato regular" panose="020F0502020204030203"/>
            </a:endParaRPr>
          </a:p>
        </p:txBody>
      </p:sp>
      <p:cxnSp>
        <p:nvCxnSpPr>
          <p:cNvPr id="31" name="Connecteur droit avec flèche 30">
            <a:extLst>
              <a:ext uri="{FF2B5EF4-FFF2-40B4-BE49-F238E27FC236}">
                <a16:creationId xmlns:a16="http://schemas.microsoft.com/office/drawing/2014/main" id="{46E717D6-DD52-4C6D-9140-1677D43DE6FA}"/>
              </a:ext>
            </a:extLst>
          </p:cNvPr>
          <p:cNvCxnSpPr>
            <a:cxnSpLocks/>
          </p:cNvCxnSpPr>
          <p:nvPr userDrawn="1"/>
        </p:nvCxnSpPr>
        <p:spPr>
          <a:xfrm>
            <a:off x="9181879" y="3313828"/>
            <a:ext cx="0" cy="288000"/>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94B868C8-EFE2-4BAA-8159-CBDC5141254F}"/>
              </a:ext>
            </a:extLst>
          </p:cNvPr>
          <p:cNvCxnSpPr>
            <a:cxnSpLocks/>
          </p:cNvCxnSpPr>
          <p:nvPr userDrawn="1"/>
        </p:nvCxnSpPr>
        <p:spPr>
          <a:xfrm flipH="1">
            <a:off x="10366829" y="3929285"/>
            <a:ext cx="384000" cy="0"/>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sp>
        <p:nvSpPr>
          <p:cNvPr id="33" name="Espace réservé du texte 2">
            <a:extLst>
              <a:ext uri="{FF2B5EF4-FFF2-40B4-BE49-F238E27FC236}">
                <a16:creationId xmlns:a16="http://schemas.microsoft.com/office/drawing/2014/main" id="{E5E3F15E-B85B-4C0D-8DE8-E7AF5A92ACD7}"/>
              </a:ext>
            </a:extLst>
          </p:cNvPr>
          <p:cNvSpPr txBox="1">
            <a:spLocks/>
          </p:cNvSpPr>
          <p:nvPr userDrawn="1"/>
        </p:nvSpPr>
        <p:spPr>
          <a:xfrm>
            <a:off x="10578395" y="4160121"/>
            <a:ext cx="1476923" cy="34270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solidFill>
                  <a:srgbClr val="00AFF0"/>
                </a:solidFill>
                <a:latin typeface="Lato regular" panose="020F0502020204030203"/>
              </a:rPr>
              <a:t>Observations</a:t>
            </a:r>
          </a:p>
          <a:p>
            <a:pPr marL="0" indent="0">
              <a:buNone/>
            </a:pPr>
            <a:endParaRPr lang="fr-FR" sz="900" dirty="0">
              <a:solidFill>
                <a:srgbClr val="00579F"/>
              </a:solidFill>
              <a:latin typeface="Lato "/>
            </a:endParaRPr>
          </a:p>
          <a:p>
            <a:endParaRPr lang="fr-FR" sz="2800" dirty="0">
              <a:latin typeface="Lato "/>
            </a:endParaRPr>
          </a:p>
          <a:p>
            <a:endParaRPr lang="fr-FR" sz="2800" dirty="0">
              <a:latin typeface="Lato "/>
            </a:endParaRPr>
          </a:p>
          <a:p>
            <a:endParaRPr lang="fr-FR" sz="2800" dirty="0"/>
          </a:p>
        </p:txBody>
      </p:sp>
      <p:cxnSp>
        <p:nvCxnSpPr>
          <p:cNvPr id="34" name="Connecteur droit avec flèche 33">
            <a:extLst>
              <a:ext uri="{FF2B5EF4-FFF2-40B4-BE49-F238E27FC236}">
                <a16:creationId xmlns:a16="http://schemas.microsoft.com/office/drawing/2014/main" id="{E9FD1D38-8729-4DC7-85D8-68C20B4A2A6A}"/>
              </a:ext>
            </a:extLst>
          </p:cNvPr>
          <p:cNvCxnSpPr>
            <a:cxnSpLocks/>
          </p:cNvCxnSpPr>
          <p:nvPr userDrawn="1"/>
        </p:nvCxnSpPr>
        <p:spPr>
          <a:xfrm flipV="1">
            <a:off x="904483" y="4207236"/>
            <a:ext cx="248504" cy="432000"/>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8C118572-47C1-4FD6-8844-42B37397BABC}"/>
              </a:ext>
            </a:extLst>
          </p:cNvPr>
          <p:cNvCxnSpPr>
            <a:cxnSpLocks/>
          </p:cNvCxnSpPr>
          <p:nvPr userDrawn="1"/>
        </p:nvCxnSpPr>
        <p:spPr>
          <a:xfrm flipH="1" flipV="1">
            <a:off x="2119740" y="4278469"/>
            <a:ext cx="0" cy="480000"/>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CA511700-D039-4101-8E43-83CB97B14B31}"/>
              </a:ext>
            </a:extLst>
          </p:cNvPr>
          <p:cNvCxnSpPr>
            <a:cxnSpLocks/>
          </p:cNvCxnSpPr>
          <p:nvPr userDrawn="1"/>
        </p:nvCxnSpPr>
        <p:spPr>
          <a:xfrm flipV="1">
            <a:off x="4039735" y="4207238"/>
            <a:ext cx="564551" cy="535497"/>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5A966AC6-E825-4F60-A882-92FF6D906EF6}"/>
              </a:ext>
            </a:extLst>
          </p:cNvPr>
          <p:cNvCxnSpPr>
            <a:cxnSpLocks/>
          </p:cNvCxnSpPr>
          <p:nvPr userDrawn="1"/>
        </p:nvCxnSpPr>
        <p:spPr>
          <a:xfrm flipV="1">
            <a:off x="5310272" y="4234760"/>
            <a:ext cx="0" cy="528000"/>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885659B6-C71E-42C4-BF60-7E55F5E445B0}"/>
              </a:ext>
            </a:extLst>
          </p:cNvPr>
          <p:cNvCxnSpPr>
            <a:cxnSpLocks/>
          </p:cNvCxnSpPr>
          <p:nvPr userDrawn="1"/>
        </p:nvCxnSpPr>
        <p:spPr>
          <a:xfrm flipH="1" flipV="1">
            <a:off x="6302031" y="4177399"/>
            <a:ext cx="521548" cy="565336"/>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7993E146-8816-41D1-9B2E-CF3E802AD554}"/>
              </a:ext>
            </a:extLst>
          </p:cNvPr>
          <p:cNvCxnSpPr>
            <a:cxnSpLocks/>
          </p:cNvCxnSpPr>
          <p:nvPr userDrawn="1"/>
        </p:nvCxnSpPr>
        <p:spPr>
          <a:xfrm flipH="1" flipV="1">
            <a:off x="2920188" y="4207237"/>
            <a:ext cx="566400" cy="535499"/>
          </a:xfrm>
          <a:prstGeom prst="straightConnector1">
            <a:avLst/>
          </a:prstGeom>
          <a:ln w="19050">
            <a:solidFill>
              <a:srgbClr val="00AFF0"/>
            </a:solidFill>
            <a:tailEnd type="triangle"/>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493D58E1-3D23-4A0F-B5CA-5DBDF12162E0}"/>
              </a:ext>
            </a:extLst>
          </p:cNvPr>
          <p:cNvPicPr>
            <a:picLocks noChangeAspect="1"/>
          </p:cNvPicPr>
          <p:nvPr userDrawn="1"/>
        </p:nvPicPr>
        <p:blipFill>
          <a:blip r:embed="rId9"/>
          <a:stretch>
            <a:fillRect/>
          </a:stretch>
        </p:blipFill>
        <p:spPr>
          <a:xfrm>
            <a:off x="72751" y="4669623"/>
            <a:ext cx="1371260" cy="1283028"/>
          </a:xfrm>
          <a:prstGeom prst="rect">
            <a:avLst/>
          </a:prstGeom>
          <a:ln w="19050">
            <a:noFill/>
          </a:ln>
        </p:spPr>
      </p:pic>
      <p:pic>
        <p:nvPicPr>
          <p:cNvPr id="41" name="Image 40">
            <a:extLst>
              <a:ext uri="{FF2B5EF4-FFF2-40B4-BE49-F238E27FC236}">
                <a16:creationId xmlns:a16="http://schemas.microsoft.com/office/drawing/2014/main" id="{EFE910AF-D474-4F94-BFC8-23DC69296F56}"/>
              </a:ext>
            </a:extLst>
          </p:cNvPr>
          <p:cNvPicPr>
            <a:picLocks noChangeAspect="1"/>
          </p:cNvPicPr>
          <p:nvPr userDrawn="1"/>
        </p:nvPicPr>
        <p:blipFill>
          <a:blip r:embed="rId10"/>
          <a:stretch>
            <a:fillRect/>
          </a:stretch>
        </p:blipFill>
        <p:spPr>
          <a:xfrm>
            <a:off x="3073839" y="4803299"/>
            <a:ext cx="1482152" cy="1008000"/>
          </a:xfrm>
          <a:prstGeom prst="rect">
            <a:avLst/>
          </a:prstGeom>
        </p:spPr>
      </p:pic>
      <p:pic>
        <p:nvPicPr>
          <p:cNvPr id="42" name="Image 41">
            <a:extLst>
              <a:ext uri="{FF2B5EF4-FFF2-40B4-BE49-F238E27FC236}">
                <a16:creationId xmlns:a16="http://schemas.microsoft.com/office/drawing/2014/main" id="{3FF90AE7-7B02-44D6-A20E-23B2B322A9C5}"/>
              </a:ext>
            </a:extLst>
          </p:cNvPr>
          <p:cNvPicPr>
            <a:picLocks noChangeAspect="1"/>
          </p:cNvPicPr>
          <p:nvPr userDrawn="1"/>
        </p:nvPicPr>
        <p:blipFill>
          <a:blip r:embed="rId11"/>
          <a:stretch>
            <a:fillRect/>
          </a:stretch>
        </p:blipFill>
        <p:spPr>
          <a:xfrm>
            <a:off x="6064553" y="4797713"/>
            <a:ext cx="1491000" cy="1008000"/>
          </a:xfrm>
          <a:prstGeom prst="rect">
            <a:avLst/>
          </a:prstGeom>
        </p:spPr>
      </p:pic>
      <p:sp>
        <p:nvSpPr>
          <p:cNvPr id="57" name="Titre 10">
            <a:extLst>
              <a:ext uri="{FF2B5EF4-FFF2-40B4-BE49-F238E27FC236}">
                <a16:creationId xmlns:a16="http://schemas.microsoft.com/office/drawing/2014/main" id="{5952FB12-3249-4C1F-ADB4-730C08E04447}"/>
              </a:ext>
            </a:extLst>
          </p:cNvPr>
          <p:cNvSpPr txBox="1">
            <a:spLocks/>
          </p:cNvSpPr>
          <p:nvPr userDrawn="1"/>
        </p:nvSpPr>
        <p:spPr>
          <a:xfrm>
            <a:off x="334576" y="60267"/>
            <a:ext cx="10515600" cy="697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200" b="0" i="0" kern="1200">
                <a:solidFill>
                  <a:srgbClr val="354D9B"/>
                </a:solidFill>
                <a:latin typeface="Lato regular" panose="020F0502020204030203"/>
                <a:ea typeface="+mj-ea"/>
                <a:cs typeface="Segoe UI Semibold" panose="020B0502040204020203" pitchFamily="34" charset="0"/>
              </a:defRPr>
            </a:lvl1pPr>
          </a:lstStyle>
          <a:p>
            <a:r>
              <a:rPr lang="fr-FR" sz="2200" cap="all" baseline="0" dirty="0"/>
              <a:t>La modélisation</a:t>
            </a:r>
          </a:p>
        </p:txBody>
      </p:sp>
    </p:spTree>
    <p:extLst>
      <p:ext uri="{BB962C8B-B14F-4D97-AF65-F5344CB8AC3E}">
        <p14:creationId xmlns:p14="http://schemas.microsoft.com/office/powerpoint/2010/main" val="829281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apo_vide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32337324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iffres clés_vide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solidFill>
                  <a:srgbClr val="00579F"/>
                </a:solidFill>
              </a:defRPr>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cxnSp>
        <p:nvCxnSpPr>
          <p:cNvPr id="6" name="Connecteur droit 5">
            <a:extLst>
              <a:ext uri="{FF2B5EF4-FFF2-40B4-BE49-F238E27FC236}">
                <a16:creationId xmlns:a16="http://schemas.microsoft.com/office/drawing/2014/main" id="{78496AE3-776E-418C-A42C-75D5404C9ACA}"/>
              </a:ext>
            </a:extLst>
          </p:cNvPr>
          <p:cNvCxnSpPr/>
          <p:nvPr userDrawn="1"/>
        </p:nvCxnSpPr>
        <p:spPr>
          <a:xfrm>
            <a:off x="39975" y="2918085"/>
            <a:ext cx="3077980" cy="0"/>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E4CA53EF-DA17-4591-BD50-EF4DED51F50A}"/>
              </a:ext>
            </a:extLst>
          </p:cNvPr>
          <p:cNvCxnSpPr/>
          <p:nvPr userDrawn="1"/>
        </p:nvCxnSpPr>
        <p:spPr>
          <a:xfrm>
            <a:off x="8143674" y="4320821"/>
            <a:ext cx="3077980" cy="0"/>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92CB2FAC-61CC-4C4B-9EBB-5977267D075B}"/>
              </a:ext>
            </a:extLst>
          </p:cNvPr>
          <p:cNvCxnSpPr/>
          <p:nvPr userDrawn="1"/>
        </p:nvCxnSpPr>
        <p:spPr>
          <a:xfrm>
            <a:off x="4523754" y="4989413"/>
            <a:ext cx="3077980" cy="0"/>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316DF543-6BA5-4798-841E-F60FF1C0A3F5}"/>
              </a:ext>
            </a:extLst>
          </p:cNvPr>
          <p:cNvCxnSpPr>
            <a:cxnSpLocks/>
          </p:cNvCxnSpPr>
          <p:nvPr userDrawn="1"/>
        </p:nvCxnSpPr>
        <p:spPr>
          <a:xfrm>
            <a:off x="4557009" y="2308067"/>
            <a:ext cx="0" cy="2047625"/>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23226AEC-BADB-4519-AC90-13C5A4781B00}"/>
              </a:ext>
            </a:extLst>
          </p:cNvPr>
          <p:cNvCxnSpPr>
            <a:cxnSpLocks/>
          </p:cNvCxnSpPr>
          <p:nvPr userDrawn="1"/>
        </p:nvCxnSpPr>
        <p:spPr>
          <a:xfrm>
            <a:off x="7601732" y="1742255"/>
            <a:ext cx="0" cy="2047625"/>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67672CAE-347A-4692-8F07-9948F05BC3B8}"/>
              </a:ext>
            </a:extLst>
          </p:cNvPr>
          <p:cNvCxnSpPr>
            <a:cxnSpLocks/>
          </p:cNvCxnSpPr>
          <p:nvPr userDrawn="1"/>
        </p:nvCxnSpPr>
        <p:spPr>
          <a:xfrm>
            <a:off x="2990403" y="4396333"/>
            <a:ext cx="0" cy="2047625"/>
          </a:xfrm>
          <a:prstGeom prst="line">
            <a:avLst/>
          </a:prstGeom>
          <a:ln w="38100" cap="rnd">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9" name="Espace réservé du texte 28">
            <a:extLst>
              <a:ext uri="{FF2B5EF4-FFF2-40B4-BE49-F238E27FC236}">
                <a16:creationId xmlns:a16="http://schemas.microsoft.com/office/drawing/2014/main" id="{521FBF17-A9D1-40B7-B6F2-D4E68893FF99}"/>
              </a:ext>
            </a:extLst>
          </p:cNvPr>
          <p:cNvSpPr>
            <a:spLocks noGrp="1"/>
          </p:cNvSpPr>
          <p:nvPr>
            <p:ph type="body" sz="quarter" idx="11" hasCustomPrompt="1"/>
          </p:nvPr>
        </p:nvSpPr>
        <p:spPr>
          <a:xfrm>
            <a:off x="412741" y="1595516"/>
            <a:ext cx="1673372" cy="918343"/>
          </a:xfrm>
          <a:prstGeom prst="rect">
            <a:avLst/>
          </a:prstGeom>
        </p:spPr>
        <p:txBody>
          <a:bodyPr/>
          <a:lstStyle>
            <a:lvl1pPr marL="0" indent="0">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0" name="Espace réservé du texte 28">
            <a:extLst>
              <a:ext uri="{FF2B5EF4-FFF2-40B4-BE49-F238E27FC236}">
                <a16:creationId xmlns:a16="http://schemas.microsoft.com/office/drawing/2014/main" id="{EC646721-63C8-4A80-AE52-08EFE5219D83}"/>
              </a:ext>
            </a:extLst>
          </p:cNvPr>
          <p:cNvSpPr>
            <a:spLocks noGrp="1"/>
          </p:cNvSpPr>
          <p:nvPr>
            <p:ph type="body" sz="quarter" idx="12" hasCustomPrompt="1"/>
          </p:nvPr>
        </p:nvSpPr>
        <p:spPr>
          <a:xfrm>
            <a:off x="4974747" y="1944616"/>
            <a:ext cx="1673372" cy="918343"/>
          </a:xfrm>
          <a:prstGeom prst="rect">
            <a:avLst/>
          </a:prstGeom>
        </p:spPr>
        <p:txBody>
          <a:bodyPr/>
          <a:lstStyle>
            <a:lvl1pPr marL="0" indent="0">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1" name="Espace réservé du texte 28">
            <a:extLst>
              <a:ext uri="{FF2B5EF4-FFF2-40B4-BE49-F238E27FC236}">
                <a16:creationId xmlns:a16="http://schemas.microsoft.com/office/drawing/2014/main" id="{4D31D8A5-053D-4E13-9E8F-E2C5ED21657E}"/>
              </a:ext>
            </a:extLst>
          </p:cNvPr>
          <p:cNvSpPr>
            <a:spLocks noGrp="1"/>
          </p:cNvSpPr>
          <p:nvPr>
            <p:ph type="body" sz="quarter" idx="13" hasCustomPrompt="1"/>
          </p:nvPr>
        </p:nvSpPr>
        <p:spPr>
          <a:xfrm>
            <a:off x="712683" y="3806362"/>
            <a:ext cx="1673372" cy="918343"/>
          </a:xfrm>
          <a:prstGeom prst="rect">
            <a:avLst/>
          </a:prstGeom>
        </p:spPr>
        <p:txBody>
          <a:bodyPr/>
          <a:lstStyle>
            <a:lvl1pPr marL="0" indent="0">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2" name="Espace réservé du texte 28">
            <a:extLst>
              <a:ext uri="{FF2B5EF4-FFF2-40B4-BE49-F238E27FC236}">
                <a16:creationId xmlns:a16="http://schemas.microsoft.com/office/drawing/2014/main" id="{BC561B14-0D19-4342-8F0E-90887E722A85}"/>
              </a:ext>
            </a:extLst>
          </p:cNvPr>
          <p:cNvSpPr>
            <a:spLocks noGrp="1"/>
          </p:cNvSpPr>
          <p:nvPr>
            <p:ph type="body" sz="quarter" idx="14" hasCustomPrompt="1"/>
          </p:nvPr>
        </p:nvSpPr>
        <p:spPr>
          <a:xfrm>
            <a:off x="3381566" y="5257651"/>
            <a:ext cx="1673372" cy="918343"/>
          </a:xfrm>
          <a:prstGeom prst="rect">
            <a:avLst/>
          </a:prstGeom>
        </p:spPr>
        <p:txBody>
          <a:bodyPr/>
          <a:lstStyle>
            <a:lvl1pPr marL="0" indent="0">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3" name="Espace réservé du texte 28">
            <a:extLst>
              <a:ext uri="{FF2B5EF4-FFF2-40B4-BE49-F238E27FC236}">
                <a16:creationId xmlns:a16="http://schemas.microsoft.com/office/drawing/2014/main" id="{ED8E025A-6BF3-4FE2-BA75-852A1CCFB664}"/>
              </a:ext>
            </a:extLst>
          </p:cNvPr>
          <p:cNvSpPr>
            <a:spLocks noGrp="1"/>
          </p:cNvSpPr>
          <p:nvPr>
            <p:ph type="body" sz="quarter" idx="15" hasCustomPrompt="1"/>
          </p:nvPr>
        </p:nvSpPr>
        <p:spPr>
          <a:xfrm>
            <a:off x="7941997" y="2810682"/>
            <a:ext cx="1673372" cy="918343"/>
          </a:xfrm>
          <a:prstGeom prst="rect">
            <a:avLst/>
          </a:prstGeom>
        </p:spPr>
        <p:txBody>
          <a:bodyPr/>
          <a:lstStyle>
            <a:lvl1pPr marL="0" indent="0">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4" name="Espace réservé du texte 28">
            <a:extLst>
              <a:ext uri="{FF2B5EF4-FFF2-40B4-BE49-F238E27FC236}">
                <a16:creationId xmlns:a16="http://schemas.microsoft.com/office/drawing/2014/main" id="{D9657E43-0F9F-4C47-A969-F924C718158A}"/>
              </a:ext>
            </a:extLst>
          </p:cNvPr>
          <p:cNvSpPr>
            <a:spLocks noGrp="1"/>
          </p:cNvSpPr>
          <p:nvPr>
            <p:ph type="body" sz="quarter" idx="16" hasCustomPrompt="1"/>
          </p:nvPr>
        </p:nvSpPr>
        <p:spPr>
          <a:xfrm>
            <a:off x="9548282" y="4432910"/>
            <a:ext cx="1673372" cy="918343"/>
          </a:xfrm>
          <a:prstGeom prst="rect">
            <a:avLst/>
          </a:prstGeom>
        </p:spPr>
        <p:txBody>
          <a:bodyPr/>
          <a:lstStyle>
            <a:lvl1pPr marL="0" indent="0" algn="r">
              <a:buNone/>
              <a:defRPr sz="3600" b="1">
                <a:solidFill>
                  <a:srgbClr val="00579F"/>
                </a:solidFill>
                <a:latin typeface="Lato regular" panose="020F0502020204030203"/>
              </a:defRPr>
            </a:lvl1pPr>
            <a:lvl5pPr marL="1828800" indent="0">
              <a:buNone/>
              <a:defRPr/>
            </a:lvl5pPr>
          </a:lstStyle>
          <a:p>
            <a:pPr lvl="0"/>
            <a:r>
              <a:rPr lang="fr-FR" dirty="0"/>
              <a:t>XX</a:t>
            </a:r>
          </a:p>
        </p:txBody>
      </p:sp>
      <p:sp>
        <p:nvSpPr>
          <p:cNvPr id="36" name="Espace réservé du texte 35">
            <a:extLst>
              <a:ext uri="{FF2B5EF4-FFF2-40B4-BE49-F238E27FC236}">
                <a16:creationId xmlns:a16="http://schemas.microsoft.com/office/drawing/2014/main" id="{EFF03AF8-99C1-443F-933D-08E9DDCD0321}"/>
              </a:ext>
            </a:extLst>
          </p:cNvPr>
          <p:cNvSpPr>
            <a:spLocks noGrp="1"/>
          </p:cNvSpPr>
          <p:nvPr>
            <p:ph type="body" sz="quarter" idx="17" hasCustomPrompt="1"/>
          </p:nvPr>
        </p:nvSpPr>
        <p:spPr>
          <a:xfrm>
            <a:off x="1419339" y="2130988"/>
            <a:ext cx="2245784" cy="539749"/>
          </a:xfrm>
          <a:prstGeom prst="rect">
            <a:avLst/>
          </a:prstGeom>
        </p:spPr>
        <p:txBody>
          <a:bodyPr/>
          <a:lstStyle>
            <a:lvl1pPr marL="0" indent="0">
              <a:buNone/>
              <a:defRPr sz="1800">
                <a:solidFill>
                  <a:srgbClr val="00579F"/>
                </a:solidFill>
                <a:latin typeface="Lato" panose="020F0502020204030203"/>
              </a:defRPr>
            </a:lvl1pPr>
            <a:lvl2pPr marL="457200" indent="0">
              <a:buNone/>
              <a:defRPr/>
            </a:lvl2pPr>
          </a:lstStyle>
          <a:p>
            <a:pPr lvl="0"/>
            <a:r>
              <a:rPr lang="fr-FR" dirty="0"/>
              <a:t>texte</a:t>
            </a:r>
          </a:p>
        </p:txBody>
      </p:sp>
      <p:sp>
        <p:nvSpPr>
          <p:cNvPr id="37" name="Espace réservé du texte 35">
            <a:extLst>
              <a:ext uri="{FF2B5EF4-FFF2-40B4-BE49-F238E27FC236}">
                <a16:creationId xmlns:a16="http://schemas.microsoft.com/office/drawing/2014/main" id="{B1C214B4-5E4B-4EA4-ADE7-07BC883FC7B6}"/>
              </a:ext>
            </a:extLst>
          </p:cNvPr>
          <p:cNvSpPr>
            <a:spLocks noGrp="1"/>
          </p:cNvSpPr>
          <p:nvPr>
            <p:ph type="body" sz="quarter" idx="18" hasCustomPrompt="1"/>
          </p:nvPr>
        </p:nvSpPr>
        <p:spPr>
          <a:xfrm>
            <a:off x="4974745" y="2670737"/>
            <a:ext cx="2245784" cy="539749"/>
          </a:xfrm>
          <a:prstGeom prst="rect">
            <a:avLst/>
          </a:prstGeom>
        </p:spPr>
        <p:txBody>
          <a:bodyPr/>
          <a:lstStyle>
            <a:lvl1pPr marL="0" indent="0">
              <a:buNone/>
              <a:defRPr sz="1800">
                <a:solidFill>
                  <a:srgbClr val="00579F"/>
                </a:solidFill>
                <a:latin typeface="Lato" panose="020F0502020204030203"/>
              </a:defRPr>
            </a:lvl1pPr>
            <a:lvl2pPr marL="457200" indent="0">
              <a:buNone/>
              <a:defRPr/>
            </a:lvl2pPr>
          </a:lstStyle>
          <a:p>
            <a:pPr lvl="0"/>
            <a:r>
              <a:rPr lang="fr-FR" dirty="0"/>
              <a:t>texte</a:t>
            </a:r>
          </a:p>
        </p:txBody>
      </p:sp>
      <p:sp>
        <p:nvSpPr>
          <p:cNvPr id="38" name="Espace réservé du texte 35">
            <a:extLst>
              <a:ext uri="{FF2B5EF4-FFF2-40B4-BE49-F238E27FC236}">
                <a16:creationId xmlns:a16="http://schemas.microsoft.com/office/drawing/2014/main" id="{4E16C0EE-4F60-43B8-9282-6F56395651B5}"/>
              </a:ext>
            </a:extLst>
          </p:cNvPr>
          <p:cNvSpPr>
            <a:spLocks noGrp="1"/>
          </p:cNvSpPr>
          <p:nvPr>
            <p:ph type="body" sz="quarter" idx="19" hasCustomPrompt="1"/>
          </p:nvPr>
        </p:nvSpPr>
        <p:spPr>
          <a:xfrm>
            <a:off x="8949740" y="3429001"/>
            <a:ext cx="2245784" cy="539749"/>
          </a:xfrm>
          <a:prstGeom prst="rect">
            <a:avLst/>
          </a:prstGeom>
        </p:spPr>
        <p:txBody>
          <a:bodyPr/>
          <a:lstStyle>
            <a:lvl1pPr marL="0" indent="0">
              <a:buNone/>
              <a:defRPr sz="1800">
                <a:solidFill>
                  <a:srgbClr val="00579F"/>
                </a:solidFill>
                <a:latin typeface="Lato" panose="020F0502020204030203"/>
              </a:defRPr>
            </a:lvl1pPr>
            <a:lvl2pPr marL="457200" indent="0">
              <a:buNone/>
              <a:defRPr/>
            </a:lvl2pPr>
          </a:lstStyle>
          <a:p>
            <a:pPr lvl="0"/>
            <a:r>
              <a:rPr lang="fr-FR" dirty="0"/>
              <a:t>texte</a:t>
            </a:r>
          </a:p>
        </p:txBody>
      </p:sp>
      <p:sp>
        <p:nvSpPr>
          <p:cNvPr id="39" name="Espace réservé du texte 35">
            <a:extLst>
              <a:ext uri="{FF2B5EF4-FFF2-40B4-BE49-F238E27FC236}">
                <a16:creationId xmlns:a16="http://schemas.microsoft.com/office/drawing/2014/main" id="{F0189B34-CEF7-4D4C-8A13-2D06490C3E53}"/>
              </a:ext>
            </a:extLst>
          </p:cNvPr>
          <p:cNvSpPr>
            <a:spLocks noGrp="1"/>
          </p:cNvSpPr>
          <p:nvPr>
            <p:ph type="body" sz="quarter" idx="20" hasCustomPrompt="1"/>
          </p:nvPr>
        </p:nvSpPr>
        <p:spPr>
          <a:xfrm>
            <a:off x="1135780" y="4554725"/>
            <a:ext cx="2245784" cy="539749"/>
          </a:xfrm>
          <a:prstGeom prst="rect">
            <a:avLst/>
          </a:prstGeom>
        </p:spPr>
        <p:txBody>
          <a:bodyPr/>
          <a:lstStyle>
            <a:lvl1pPr marL="0" indent="0">
              <a:buNone/>
              <a:defRPr sz="1800">
                <a:solidFill>
                  <a:srgbClr val="00579F"/>
                </a:solidFill>
                <a:latin typeface="Lato" panose="020F0502020204030203"/>
              </a:defRPr>
            </a:lvl1pPr>
            <a:lvl2pPr marL="457200" indent="0">
              <a:buNone/>
              <a:defRPr/>
            </a:lvl2pPr>
          </a:lstStyle>
          <a:p>
            <a:pPr lvl="0"/>
            <a:r>
              <a:rPr lang="fr-FR" dirty="0"/>
              <a:t>texte</a:t>
            </a:r>
          </a:p>
        </p:txBody>
      </p:sp>
      <p:sp>
        <p:nvSpPr>
          <p:cNvPr id="40" name="Espace réservé du texte 35">
            <a:extLst>
              <a:ext uri="{FF2B5EF4-FFF2-40B4-BE49-F238E27FC236}">
                <a16:creationId xmlns:a16="http://schemas.microsoft.com/office/drawing/2014/main" id="{F4F4C975-5301-403F-B03F-9C1628684CCB}"/>
              </a:ext>
            </a:extLst>
          </p:cNvPr>
          <p:cNvSpPr>
            <a:spLocks noGrp="1"/>
          </p:cNvSpPr>
          <p:nvPr>
            <p:ph type="body" sz="quarter" idx="21" hasCustomPrompt="1"/>
          </p:nvPr>
        </p:nvSpPr>
        <p:spPr>
          <a:xfrm>
            <a:off x="4323204" y="5527525"/>
            <a:ext cx="2245784" cy="539749"/>
          </a:xfrm>
          <a:prstGeom prst="rect">
            <a:avLst/>
          </a:prstGeom>
        </p:spPr>
        <p:txBody>
          <a:bodyPr/>
          <a:lstStyle>
            <a:lvl1pPr marL="0" indent="0">
              <a:buNone/>
              <a:defRPr sz="1800">
                <a:solidFill>
                  <a:srgbClr val="00579F"/>
                </a:solidFill>
                <a:latin typeface="Lato" panose="020F0502020204030203"/>
              </a:defRPr>
            </a:lvl1pPr>
            <a:lvl2pPr marL="457200" indent="0">
              <a:buNone/>
              <a:defRPr/>
            </a:lvl2pPr>
          </a:lstStyle>
          <a:p>
            <a:pPr lvl="0"/>
            <a:r>
              <a:rPr lang="fr-FR" dirty="0"/>
              <a:t>texte</a:t>
            </a:r>
          </a:p>
        </p:txBody>
      </p:sp>
      <p:sp>
        <p:nvSpPr>
          <p:cNvPr id="41" name="Espace réservé du texte 35">
            <a:extLst>
              <a:ext uri="{FF2B5EF4-FFF2-40B4-BE49-F238E27FC236}">
                <a16:creationId xmlns:a16="http://schemas.microsoft.com/office/drawing/2014/main" id="{7CB8CF9E-B702-4D78-B775-6FD7C30FAA65}"/>
              </a:ext>
            </a:extLst>
          </p:cNvPr>
          <p:cNvSpPr>
            <a:spLocks noGrp="1"/>
          </p:cNvSpPr>
          <p:nvPr>
            <p:ph type="body" sz="quarter" idx="22" hasCustomPrompt="1"/>
          </p:nvPr>
        </p:nvSpPr>
        <p:spPr>
          <a:xfrm>
            <a:off x="8975868" y="5193463"/>
            <a:ext cx="2245784" cy="539749"/>
          </a:xfrm>
          <a:prstGeom prst="rect">
            <a:avLst/>
          </a:prstGeom>
        </p:spPr>
        <p:txBody>
          <a:bodyPr/>
          <a:lstStyle>
            <a:lvl1pPr marL="0" indent="0" algn="r">
              <a:buNone/>
              <a:defRPr sz="1800">
                <a:solidFill>
                  <a:srgbClr val="00579F"/>
                </a:solidFill>
                <a:latin typeface="Lato" panose="020F0502020204030203"/>
              </a:defRPr>
            </a:lvl1pPr>
            <a:lvl2pPr marL="457200" indent="0">
              <a:buNone/>
              <a:defRPr/>
            </a:lvl2pPr>
          </a:lstStyle>
          <a:p>
            <a:pPr lvl="0"/>
            <a:r>
              <a:rPr lang="fr-FR" dirty="0"/>
              <a:t>texte</a:t>
            </a:r>
          </a:p>
        </p:txBody>
      </p:sp>
    </p:spTree>
    <p:extLst>
      <p:ext uri="{BB962C8B-B14F-4D97-AF65-F5344CB8AC3E}">
        <p14:creationId xmlns:p14="http://schemas.microsoft.com/office/powerpoint/2010/main" val="23897474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apo_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cap="all"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5" name="Espace réservé du texte 4">
            <a:extLst>
              <a:ext uri="{FF2B5EF4-FFF2-40B4-BE49-F238E27FC236}">
                <a16:creationId xmlns:a16="http://schemas.microsoft.com/office/drawing/2014/main" id="{1376CF32-189C-43B4-B59F-8F31E78D877D}"/>
              </a:ext>
            </a:extLst>
          </p:cNvPr>
          <p:cNvSpPr>
            <a:spLocks noGrp="1"/>
          </p:cNvSpPr>
          <p:nvPr>
            <p:ph type="body" sz="quarter" idx="11"/>
          </p:nvPr>
        </p:nvSpPr>
        <p:spPr>
          <a:xfrm>
            <a:off x="334578" y="1247999"/>
            <a:ext cx="11196964" cy="5195956"/>
          </a:xfrm>
          <a:prstGeom prst="rect">
            <a:avLst/>
          </a:prstGeom>
        </p:spPr>
        <p:txBody>
          <a:bodyPr lIns="90000"/>
          <a:lstStyle>
            <a:lvl1pPr marL="0" indent="0">
              <a:buFontTx/>
              <a:buNone/>
              <a:defRPr sz="2000">
                <a:solidFill>
                  <a:srgbClr val="00AFF0"/>
                </a:solidFill>
                <a:latin typeface="Lato regular" panose="020F0502020204030203"/>
              </a:defRPr>
            </a:lvl1pPr>
            <a:lvl2pPr marL="457200" indent="0">
              <a:buFont typeface="Courier New" panose="02070309020205020404" pitchFamily="49" charset="0"/>
              <a:buNone/>
              <a:defRPr sz="1800">
                <a:solidFill>
                  <a:srgbClr val="00579F"/>
                </a:solidFill>
                <a:latin typeface="Lato regular" panose="020F0502020204030203"/>
              </a:defRPr>
            </a:lvl2pPr>
            <a:lvl3pPr marL="1200150" indent="-285750">
              <a:buFont typeface="Courier New" panose="02070309020205020404" pitchFamily="49" charset="0"/>
              <a:buChar char="o"/>
              <a:defRPr sz="1600">
                <a:solidFill>
                  <a:srgbClr val="00579F"/>
                </a:solidFill>
                <a:latin typeface="Lato regular" panose="020F0502020204030203"/>
              </a:defRPr>
            </a:lvl3pPr>
            <a:lvl4pPr marL="1657350" indent="-285750">
              <a:buFont typeface="Arial" panose="020B0604020202020204" pitchFamily="34" charset="0"/>
              <a:buChar char="•"/>
              <a:defRPr sz="1400">
                <a:solidFill>
                  <a:srgbClr val="00579F"/>
                </a:solidFill>
                <a:latin typeface="Lato regular" panose="020F0502020204030203"/>
              </a:defRPr>
            </a:lvl4pPr>
            <a:lvl5pPr marL="2114550" indent="-285750">
              <a:buFont typeface="Wingdings" panose="05000000000000000000" pitchFamily="2" charset="2"/>
              <a:buChar char="§"/>
              <a:defRPr sz="1200">
                <a:solidFill>
                  <a:srgbClr val="00579F"/>
                </a:solidFill>
                <a:latin typeface="Lato regular" panose="020F0502020204030203"/>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70604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e_2_Co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5" name="Espace réservé du texte 7">
            <a:extLst>
              <a:ext uri="{FF2B5EF4-FFF2-40B4-BE49-F238E27FC236}">
                <a16:creationId xmlns:a16="http://schemas.microsoft.com/office/drawing/2014/main" id="{EE3F43D4-BA54-4B17-8C9C-EEA6B46B1642}"/>
              </a:ext>
            </a:extLst>
          </p:cNvPr>
          <p:cNvSpPr>
            <a:spLocks noGrp="1"/>
          </p:cNvSpPr>
          <p:nvPr>
            <p:ph type="body" sz="quarter" idx="12"/>
          </p:nvPr>
        </p:nvSpPr>
        <p:spPr>
          <a:xfrm>
            <a:off x="6240000" y="1248000"/>
            <a:ext cx="5280000" cy="51984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b="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p:nvPr>
        </p:nvSpPr>
        <p:spPr>
          <a:xfrm>
            <a:off x="335999" y="1248001"/>
            <a:ext cx="5280000" cy="5195956"/>
          </a:xfrm>
          <a:prstGeom prst="rect">
            <a:avLst/>
          </a:prstGeom>
        </p:spPr>
        <p:txBody>
          <a:bodyPr rIns="90000" bIns="46800"/>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3501734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_Image_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p:nvPr>
        </p:nvSpPr>
        <p:spPr>
          <a:xfrm>
            <a:off x="335999" y="1247999"/>
            <a:ext cx="5280000" cy="5195956"/>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6" name="Espace réservé pour une image  5">
            <a:extLst>
              <a:ext uri="{FF2B5EF4-FFF2-40B4-BE49-F238E27FC236}">
                <a16:creationId xmlns:a16="http://schemas.microsoft.com/office/drawing/2014/main" id="{0C8C55D8-3F82-4B8B-99F6-B66C7B6F67A2}"/>
              </a:ext>
            </a:extLst>
          </p:cNvPr>
          <p:cNvSpPr>
            <a:spLocks noGrp="1" noChangeAspect="1"/>
          </p:cNvSpPr>
          <p:nvPr>
            <p:ph type="pic" sz="quarter" idx="13"/>
          </p:nvPr>
        </p:nvSpPr>
        <p:spPr>
          <a:xfrm>
            <a:off x="6240002" y="1248000"/>
            <a:ext cx="5279999" cy="5198400"/>
          </a:xfrm>
          <a:prstGeom prst="rect">
            <a:avLst/>
          </a:prstGeom>
        </p:spPr>
        <p:txBody>
          <a:bodyPr/>
          <a:lstStyle>
            <a:lvl1pPr marL="0" indent="0">
              <a:buNone/>
              <a:defRPr>
                <a:noFill/>
              </a:defRPr>
            </a:lvl1pPr>
          </a:lstStyle>
          <a:p>
            <a:endParaRPr lang="fr-FR" dirty="0"/>
          </a:p>
        </p:txBody>
      </p:sp>
    </p:spTree>
    <p:extLst>
      <p:ext uri="{BB962C8B-B14F-4D97-AF65-F5344CB8AC3E}">
        <p14:creationId xmlns:p14="http://schemas.microsoft.com/office/powerpoint/2010/main" val="41195394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_Image_D+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p:nvPr>
        </p:nvSpPr>
        <p:spPr>
          <a:xfrm>
            <a:off x="335999" y="1248000"/>
            <a:ext cx="5280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6" name="Espace réservé pour une image  5">
            <a:extLst>
              <a:ext uri="{FF2B5EF4-FFF2-40B4-BE49-F238E27FC236}">
                <a16:creationId xmlns:a16="http://schemas.microsoft.com/office/drawing/2014/main" id="{0C8C55D8-3F82-4B8B-99F6-B66C7B6F67A2}"/>
              </a:ext>
            </a:extLst>
          </p:cNvPr>
          <p:cNvSpPr>
            <a:spLocks noGrp="1" noChangeAspect="1"/>
          </p:cNvSpPr>
          <p:nvPr>
            <p:ph type="pic" sz="quarter" idx="13"/>
          </p:nvPr>
        </p:nvSpPr>
        <p:spPr>
          <a:xfrm>
            <a:off x="6240002" y="1248000"/>
            <a:ext cx="5279999" cy="5198400"/>
          </a:xfrm>
          <a:prstGeom prst="rect">
            <a:avLst/>
          </a:prstGeom>
        </p:spPr>
        <p:txBody>
          <a:bodyPr/>
          <a:lstStyle>
            <a:lvl1pPr marL="0" indent="0">
              <a:buNone/>
              <a:defRPr>
                <a:noFill/>
              </a:defRPr>
            </a:lvl1pPr>
          </a:lstStyle>
          <a:p>
            <a:endParaRPr lang="fr-FR" dirty="0"/>
          </a:p>
        </p:txBody>
      </p:sp>
      <p:sp>
        <p:nvSpPr>
          <p:cNvPr id="5" name="Espace réservé du texte 4">
            <a:extLst>
              <a:ext uri="{FF2B5EF4-FFF2-40B4-BE49-F238E27FC236}">
                <a16:creationId xmlns:a16="http://schemas.microsoft.com/office/drawing/2014/main" id="{D617CE48-014D-4F60-ADF7-849D12C5E0A8}"/>
              </a:ext>
            </a:extLst>
          </p:cNvPr>
          <p:cNvSpPr>
            <a:spLocks noGrp="1"/>
          </p:cNvSpPr>
          <p:nvPr>
            <p:ph type="body" sz="quarter" idx="14" hasCustomPrompt="1"/>
          </p:nvPr>
        </p:nvSpPr>
        <p:spPr>
          <a:xfrm>
            <a:off x="334578" y="6058077"/>
            <a:ext cx="5761423" cy="385056"/>
          </a:xfrm>
          <a:prstGeom prst="rect">
            <a:avLst/>
          </a:prstGeom>
        </p:spPr>
        <p:txBody>
          <a:bodyPr/>
          <a:lstStyle>
            <a:lvl1pPr marL="0" indent="0" algn="r">
              <a:buNone/>
              <a:defRPr sz="1200" baseline="0">
                <a:solidFill>
                  <a:srgbClr val="00579F"/>
                </a:solidFill>
                <a:latin typeface="Lato"/>
              </a:defRPr>
            </a:lvl1pPr>
          </a:lstStyle>
          <a:p>
            <a:pPr lvl="0"/>
            <a:r>
              <a:rPr lang="fr-FR" dirty="0"/>
              <a:t>Légende</a:t>
            </a:r>
          </a:p>
        </p:txBody>
      </p:sp>
    </p:spTree>
    <p:extLst>
      <p:ext uri="{BB962C8B-B14F-4D97-AF65-F5344CB8AC3E}">
        <p14:creationId xmlns:p14="http://schemas.microsoft.com/office/powerpoint/2010/main" val="40737002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_Image_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p:nvPr>
        </p:nvSpPr>
        <p:spPr>
          <a:xfrm>
            <a:off x="6240000" y="1248000"/>
            <a:ext cx="5280000" cy="51984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6" name="Espace réservé pour une image  5">
            <a:extLst>
              <a:ext uri="{FF2B5EF4-FFF2-40B4-BE49-F238E27FC236}">
                <a16:creationId xmlns:a16="http://schemas.microsoft.com/office/drawing/2014/main" id="{0C8C55D8-3F82-4B8B-99F6-B66C7B6F67A2}"/>
              </a:ext>
            </a:extLst>
          </p:cNvPr>
          <p:cNvSpPr>
            <a:spLocks noGrp="1"/>
          </p:cNvSpPr>
          <p:nvPr>
            <p:ph type="pic" sz="quarter" idx="13"/>
          </p:nvPr>
        </p:nvSpPr>
        <p:spPr>
          <a:xfrm>
            <a:off x="336002" y="1248000"/>
            <a:ext cx="5279999" cy="5198400"/>
          </a:xfrm>
          <a:prstGeom prst="rect">
            <a:avLst/>
          </a:prstGeom>
        </p:spPr>
        <p:txBody>
          <a:bodyPr/>
          <a:lstStyle>
            <a:lvl1pPr>
              <a:defRPr>
                <a:noFill/>
              </a:defRPr>
            </a:lvl1pPr>
          </a:lstStyle>
          <a:p>
            <a:endParaRPr lang="fr-FR" dirty="0"/>
          </a:p>
        </p:txBody>
      </p:sp>
    </p:spTree>
    <p:extLst>
      <p:ext uri="{BB962C8B-B14F-4D97-AF65-F5344CB8AC3E}">
        <p14:creationId xmlns:p14="http://schemas.microsoft.com/office/powerpoint/2010/main" val="3154485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_Image_G+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8" name="Espace réservé du texte 7">
            <a:extLst>
              <a:ext uri="{FF2B5EF4-FFF2-40B4-BE49-F238E27FC236}">
                <a16:creationId xmlns:a16="http://schemas.microsoft.com/office/drawing/2014/main" id="{EC472BAB-1269-4D58-8EF2-AC53892079FB}"/>
              </a:ext>
            </a:extLst>
          </p:cNvPr>
          <p:cNvSpPr>
            <a:spLocks noGrp="1"/>
          </p:cNvSpPr>
          <p:nvPr>
            <p:ph type="body" sz="quarter" idx="11"/>
          </p:nvPr>
        </p:nvSpPr>
        <p:spPr>
          <a:xfrm>
            <a:off x="6240000" y="1248000"/>
            <a:ext cx="5280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6" name="Espace réservé pour une image  5">
            <a:extLst>
              <a:ext uri="{FF2B5EF4-FFF2-40B4-BE49-F238E27FC236}">
                <a16:creationId xmlns:a16="http://schemas.microsoft.com/office/drawing/2014/main" id="{0C8C55D8-3F82-4B8B-99F6-B66C7B6F67A2}"/>
              </a:ext>
            </a:extLst>
          </p:cNvPr>
          <p:cNvSpPr>
            <a:spLocks noGrp="1"/>
          </p:cNvSpPr>
          <p:nvPr>
            <p:ph type="pic" sz="quarter" idx="13"/>
          </p:nvPr>
        </p:nvSpPr>
        <p:spPr>
          <a:xfrm>
            <a:off x="336002" y="1248000"/>
            <a:ext cx="5279999" cy="5198400"/>
          </a:xfrm>
          <a:prstGeom prst="rect">
            <a:avLst/>
          </a:prstGeom>
        </p:spPr>
        <p:txBody>
          <a:bodyPr/>
          <a:lstStyle>
            <a:lvl1pPr>
              <a:defRPr>
                <a:noFill/>
              </a:defRPr>
            </a:lvl1pPr>
          </a:lstStyle>
          <a:p>
            <a:endParaRPr lang="fr-FR" dirty="0"/>
          </a:p>
        </p:txBody>
      </p:sp>
      <p:sp>
        <p:nvSpPr>
          <p:cNvPr id="5" name="Espace réservé du texte 4">
            <a:extLst>
              <a:ext uri="{FF2B5EF4-FFF2-40B4-BE49-F238E27FC236}">
                <a16:creationId xmlns:a16="http://schemas.microsoft.com/office/drawing/2014/main" id="{80458F7C-E984-41D2-8229-337657B64095}"/>
              </a:ext>
            </a:extLst>
          </p:cNvPr>
          <p:cNvSpPr>
            <a:spLocks noGrp="1"/>
          </p:cNvSpPr>
          <p:nvPr>
            <p:ph type="body" sz="quarter" idx="14" hasCustomPrompt="1"/>
          </p:nvPr>
        </p:nvSpPr>
        <p:spPr>
          <a:xfrm>
            <a:off x="5743787" y="6057600"/>
            <a:ext cx="5787813" cy="384000"/>
          </a:xfrm>
          <a:prstGeom prst="rect">
            <a:avLst/>
          </a:prstGeom>
        </p:spPr>
        <p:txBody>
          <a:bodyPr/>
          <a:lstStyle>
            <a:lvl1pPr marL="0" indent="0">
              <a:buNone/>
              <a:defRPr sz="1200">
                <a:solidFill>
                  <a:srgbClr val="00579F"/>
                </a:solidFill>
                <a:latin typeface="Lato"/>
              </a:defRPr>
            </a:lvl1pPr>
          </a:lstStyle>
          <a:p>
            <a:pPr lvl="0"/>
            <a:r>
              <a:rPr lang="fr-FR" dirty="0"/>
              <a:t>Légende </a:t>
            </a:r>
          </a:p>
        </p:txBody>
      </p:sp>
    </p:spTree>
    <p:extLst>
      <p:ext uri="{BB962C8B-B14F-4D97-AF65-F5344CB8AC3E}">
        <p14:creationId xmlns:p14="http://schemas.microsoft.com/office/powerpoint/2010/main" val="5146368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_G2/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noChangeAspect="1"/>
          </p:cNvSpPr>
          <p:nvPr>
            <p:ph type="pic" sz="quarter" idx="11"/>
          </p:nvPr>
        </p:nvSpPr>
        <p:spPr>
          <a:xfrm>
            <a:off x="336000" y="1248003"/>
            <a:ext cx="7200000" cy="5183999"/>
          </a:xfrm>
          <a:prstGeom prst="rect">
            <a:avLst/>
          </a:prstGeom>
        </p:spPr>
        <p:txBody>
          <a:bodyPr/>
          <a:lstStyle>
            <a:lvl1pPr>
              <a:defRPr>
                <a:noFill/>
              </a:defRPr>
            </a:lvl1pPr>
          </a:lstStyle>
          <a:p>
            <a:endParaRPr lang="fr-FR"/>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8027540" y="1248000"/>
            <a:ext cx="3504000" cy="5184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just">
              <a:buNone/>
              <a:defRPr sz="1600">
                <a:solidFill>
                  <a:srgbClr val="00579F"/>
                </a:solidFill>
                <a:latin typeface="Lato regular" panose="020F0502020204030203"/>
              </a:defRPr>
            </a:lvl3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1950890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_G2/3+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noChangeAspect="1"/>
          </p:cNvSpPr>
          <p:nvPr>
            <p:ph type="pic" sz="quarter" idx="11"/>
          </p:nvPr>
        </p:nvSpPr>
        <p:spPr>
          <a:xfrm>
            <a:off x="336000" y="1248003"/>
            <a:ext cx="7200000" cy="5183999"/>
          </a:xfrm>
          <a:prstGeom prst="rect">
            <a:avLst/>
          </a:prstGeom>
        </p:spPr>
        <p:txBody>
          <a:bodyPr/>
          <a:lstStyle>
            <a:lvl1pPr>
              <a:defRPr>
                <a:noFill/>
              </a:defRPr>
            </a:lvl1pPr>
          </a:lstStyle>
          <a:p>
            <a:endParaRPr lang="fr-FR"/>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8027540" y="1248000"/>
            <a:ext cx="3504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just">
              <a:buNone/>
              <a:defRPr sz="1600">
                <a:solidFill>
                  <a:srgbClr val="00579F"/>
                </a:solidFill>
                <a:latin typeface="Lato regular" panose="020F0502020204030203"/>
              </a:defRPr>
            </a:lvl3pPr>
          </a:lstStyle>
          <a:p>
            <a:pPr lvl="0"/>
            <a:r>
              <a:rPr lang="fr-FR" dirty="0"/>
              <a:t>Modifier les styles du texte du masque</a:t>
            </a:r>
          </a:p>
          <a:p>
            <a:pPr lvl="1"/>
            <a:r>
              <a:rPr lang="fr-FR" dirty="0"/>
              <a:t>Deuxième niveau</a:t>
            </a:r>
          </a:p>
        </p:txBody>
      </p:sp>
      <p:sp>
        <p:nvSpPr>
          <p:cNvPr id="5" name="Espace réservé du texte 4">
            <a:extLst>
              <a:ext uri="{FF2B5EF4-FFF2-40B4-BE49-F238E27FC236}">
                <a16:creationId xmlns:a16="http://schemas.microsoft.com/office/drawing/2014/main" id="{2F45E544-C573-4179-85C9-6544F28AC57B}"/>
              </a:ext>
            </a:extLst>
          </p:cNvPr>
          <p:cNvSpPr>
            <a:spLocks noGrp="1"/>
          </p:cNvSpPr>
          <p:nvPr>
            <p:ph type="body" sz="quarter" idx="13" hasCustomPrompt="1"/>
          </p:nvPr>
        </p:nvSpPr>
        <p:spPr>
          <a:xfrm>
            <a:off x="7659511" y="6051488"/>
            <a:ext cx="3872029" cy="384000"/>
          </a:xfrm>
          <a:prstGeom prst="rect">
            <a:avLst/>
          </a:prstGeom>
        </p:spPr>
        <p:txBody>
          <a:bodyPr/>
          <a:lstStyle>
            <a:lvl1pPr marL="0" indent="0">
              <a:buNone/>
              <a:defRPr sz="1200">
                <a:solidFill>
                  <a:srgbClr val="00579F"/>
                </a:solidFill>
                <a:latin typeface="Lato"/>
              </a:defRPr>
            </a:lvl1pPr>
          </a:lstStyle>
          <a:p>
            <a:pPr lvl="0"/>
            <a:r>
              <a:rPr lang="fr-FR" dirty="0"/>
              <a:t>Légende </a:t>
            </a:r>
          </a:p>
        </p:txBody>
      </p:sp>
    </p:spTree>
    <p:extLst>
      <p:ext uri="{BB962C8B-B14F-4D97-AF65-F5344CB8AC3E}">
        <p14:creationId xmlns:p14="http://schemas.microsoft.com/office/powerpoint/2010/main" val="18098740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_D2/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noChangeAspect="1"/>
          </p:cNvSpPr>
          <p:nvPr>
            <p:ph type="pic" sz="quarter" idx="11"/>
          </p:nvPr>
        </p:nvSpPr>
        <p:spPr>
          <a:xfrm>
            <a:off x="4331540" y="1248001"/>
            <a:ext cx="7200000" cy="5193428"/>
          </a:xfrm>
          <a:prstGeom prst="rect">
            <a:avLst/>
          </a:prstGeom>
        </p:spPr>
        <p:txBody>
          <a:bodyPr/>
          <a:lstStyle>
            <a:lvl1pPr>
              <a:defRPr>
                <a:noFill/>
              </a:defRPr>
            </a:lvl1pPr>
          </a:lstStyle>
          <a:p>
            <a:endParaRPr lang="fr-FR"/>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336000" y="1248000"/>
            <a:ext cx="3504000" cy="5184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just">
              <a:buNone/>
              <a:defRPr sz="1600">
                <a:solidFill>
                  <a:srgbClr val="00579F"/>
                </a:solidFill>
                <a:latin typeface="Lato regular" panose="020F0502020204030203"/>
              </a:defRPr>
            </a:lvl3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6518685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_D2/3+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noChangeAspect="1"/>
          </p:cNvSpPr>
          <p:nvPr>
            <p:ph type="pic" sz="quarter" idx="11"/>
          </p:nvPr>
        </p:nvSpPr>
        <p:spPr>
          <a:xfrm>
            <a:off x="4331540" y="1248001"/>
            <a:ext cx="7200000" cy="5193428"/>
          </a:xfrm>
          <a:prstGeom prst="rect">
            <a:avLst/>
          </a:prstGeom>
        </p:spPr>
        <p:txBody>
          <a:bodyPr/>
          <a:lstStyle>
            <a:lvl1pPr>
              <a:defRPr>
                <a:noFill/>
              </a:defRPr>
            </a:lvl1pPr>
          </a:lstStyle>
          <a:p>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336000" y="1248000"/>
            <a:ext cx="3504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just">
              <a:buNone/>
              <a:defRPr sz="1600">
                <a:solidFill>
                  <a:srgbClr val="00579F"/>
                </a:solidFill>
                <a:latin typeface="Lato regular" panose="020F0502020204030203"/>
              </a:defRPr>
            </a:lvl3pPr>
          </a:lstStyle>
          <a:p>
            <a:pPr lvl="0"/>
            <a:r>
              <a:rPr lang="fr-FR" dirty="0"/>
              <a:t>Modifier les styles du texte du masque</a:t>
            </a:r>
          </a:p>
          <a:p>
            <a:pPr lvl="1"/>
            <a:r>
              <a:rPr lang="fr-FR" dirty="0"/>
              <a:t>Deuxième niveau</a:t>
            </a:r>
          </a:p>
        </p:txBody>
      </p:sp>
      <p:sp>
        <p:nvSpPr>
          <p:cNvPr id="6" name="Espace réservé du texte 4">
            <a:extLst>
              <a:ext uri="{FF2B5EF4-FFF2-40B4-BE49-F238E27FC236}">
                <a16:creationId xmlns:a16="http://schemas.microsoft.com/office/drawing/2014/main" id="{66B996EC-7FE0-4ACC-A10B-06E5D6F79464}"/>
              </a:ext>
            </a:extLst>
          </p:cNvPr>
          <p:cNvSpPr>
            <a:spLocks noGrp="1"/>
          </p:cNvSpPr>
          <p:nvPr>
            <p:ph type="body" sz="quarter" idx="13" hasCustomPrompt="1"/>
          </p:nvPr>
        </p:nvSpPr>
        <p:spPr>
          <a:xfrm>
            <a:off x="335997" y="6051488"/>
            <a:ext cx="3873600" cy="384000"/>
          </a:xfrm>
          <a:prstGeom prst="rect">
            <a:avLst/>
          </a:prstGeom>
        </p:spPr>
        <p:txBody>
          <a:bodyPr/>
          <a:lstStyle>
            <a:lvl1pPr marL="0" indent="0" algn="r">
              <a:buNone/>
              <a:defRPr sz="1200">
                <a:solidFill>
                  <a:srgbClr val="00579F"/>
                </a:solidFill>
                <a:latin typeface="Lato"/>
              </a:defRPr>
            </a:lvl1pPr>
          </a:lstStyle>
          <a:p>
            <a:pPr lvl="0"/>
            <a:r>
              <a:rPr lang="fr-FR" dirty="0"/>
              <a:t>Légende </a:t>
            </a:r>
          </a:p>
        </p:txBody>
      </p:sp>
    </p:spTree>
    <p:extLst>
      <p:ext uri="{BB962C8B-B14F-4D97-AF65-F5344CB8AC3E}">
        <p14:creationId xmlns:p14="http://schemas.microsoft.com/office/powerpoint/2010/main" val="29847024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_G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4331540" y="1250051"/>
            <a:ext cx="7200000" cy="5184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5" name="Espace réservé pour une image  4">
            <a:extLst>
              <a:ext uri="{FF2B5EF4-FFF2-40B4-BE49-F238E27FC236}">
                <a16:creationId xmlns:a16="http://schemas.microsoft.com/office/drawing/2014/main" id="{0C9241F2-A843-4E1C-B347-C278A74F8EDF}"/>
              </a:ext>
            </a:extLst>
          </p:cNvPr>
          <p:cNvSpPr>
            <a:spLocks noGrp="1"/>
          </p:cNvSpPr>
          <p:nvPr>
            <p:ph type="pic" sz="quarter" idx="13"/>
          </p:nvPr>
        </p:nvSpPr>
        <p:spPr>
          <a:xfrm>
            <a:off x="336000" y="1248000"/>
            <a:ext cx="3504000" cy="5184000"/>
          </a:xfrm>
          <a:prstGeom prst="rect">
            <a:avLst/>
          </a:prstGeom>
        </p:spPr>
        <p:txBody>
          <a:bodyPr/>
          <a:lstStyle>
            <a:lvl1pPr>
              <a:defRPr>
                <a:noFill/>
              </a:defRPr>
            </a:lvl1pPr>
          </a:lstStyle>
          <a:p>
            <a:endParaRPr lang="fr-FR"/>
          </a:p>
        </p:txBody>
      </p:sp>
    </p:spTree>
    <p:extLst>
      <p:ext uri="{BB962C8B-B14F-4D97-AF65-F5344CB8AC3E}">
        <p14:creationId xmlns:p14="http://schemas.microsoft.com/office/powerpoint/2010/main" val="1666751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_G1/3+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4331540" y="1250051"/>
            <a:ext cx="7200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5" name="Espace réservé pour une image  4">
            <a:extLst>
              <a:ext uri="{FF2B5EF4-FFF2-40B4-BE49-F238E27FC236}">
                <a16:creationId xmlns:a16="http://schemas.microsoft.com/office/drawing/2014/main" id="{0C9241F2-A843-4E1C-B347-C278A74F8EDF}"/>
              </a:ext>
            </a:extLst>
          </p:cNvPr>
          <p:cNvSpPr>
            <a:spLocks noGrp="1"/>
          </p:cNvSpPr>
          <p:nvPr>
            <p:ph type="pic" sz="quarter" idx="13"/>
          </p:nvPr>
        </p:nvSpPr>
        <p:spPr>
          <a:xfrm>
            <a:off x="336000" y="1248000"/>
            <a:ext cx="3504000" cy="5184000"/>
          </a:xfrm>
          <a:prstGeom prst="rect">
            <a:avLst/>
          </a:prstGeom>
        </p:spPr>
        <p:txBody>
          <a:bodyPr/>
          <a:lstStyle>
            <a:lvl1pPr>
              <a:defRPr>
                <a:noFill/>
              </a:defRPr>
            </a:lvl1pPr>
          </a:lstStyle>
          <a:p>
            <a:endParaRPr lang="fr-FR"/>
          </a:p>
        </p:txBody>
      </p:sp>
      <p:sp>
        <p:nvSpPr>
          <p:cNvPr id="6" name="Espace réservé du texte 4">
            <a:extLst>
              <a:ext uri="{FF2B5EF4-FFF2-40B4-BE49-F238E27FC236}">
                <a16:creationId xmlns:a16="http://schemas.microsoft.com/office/drawing/2014/main" id="{D4C947CE-2DAE-4F40-B170-FE124DD138DF}"/>
              </a:ext>
            </a:extLst>
          </p:cNvPr>
          <p:cNvSpPr>
            <a:spLocks noGrp="1"/>
          </p:cNvSpPr>
          <p:nvPr>
            <p:ph type="body" sz="quarter" idx="14" hasCustomPrompt="1"/>
          </p:nvPr>
        </p:nvSpPr>
        <p:spPr>
          <a:xfrm>
            <a:off x="3953935" y="6051488"/>
            <a:ext cx="7577607" cy="384000"/>
          </a:xfrm>
          <a:prstGeom prst="rect">
            <a:avLst/>
          </a:prstGeom>
        </p:spPr>
        <p:txBody>
          <a:bodyPr/>
          <a:lstStyle>
            <a:lvl1pPr marL="0" indent="0">
              <a:buNone/>
              <a:defRPr sz="1200">
                <a:solidFill>
                  <a:srgbClr val="00579F"/>
                </a:solidFill>
                <a:latin typeface="Lato"/>
              </a:defRPr>
            </a:lvl1pPr>
          </a:lstStyle>
          <a:p>
            <a:pPr lvl="0"/>
            <a:r>
              <a:rPr lang="fr-FR" dirty="0"/>
              <a:t>Légende </a:t>
            </a:r>
          </a:p>
        </p:txBody>
      </p:sp>
    </p:spTree>
    <p:extLst>
      <p:ext uri="{BB962C8B-B14F-4D97-AF65-F5344CB8AC3E}">
        <p14:creationId xmlns:p14="http://schemas.microsoft.com/office/powerpoint/2010/main" val="3985715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_D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336000" y="1248000"/>
            <a:ext cx="7200000" cy="5184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5" name="Espace réservé pour une image  4">
            <a:extLst>
              <a:ext uri="{FF2B5EF4-FFF2-40B4-BE49-F238E27FC236}">
                <a16:creationId xmlns:a16="http://schemas.microsoft.com/office/drawing/2014/main" id="{0C9241F2-A843-4E1C-B347-C278A74F8EDF}"/>
              </a:ext>
            </a:extLst>
          </p:cNvPr>
          <p:cNvSpPr>
            <a:spLocks noGrp="1"/>
          </p:cNvSpPr>
          <p:nvPr>
            <p:ph type="pic" sz="quarter" idx="13"/>
          </p:nvPr>
        </p:nvSpPr>
        <p:spPr>
          <a:xfrm>
            <a:off x="8025600" y="1248000"/>
            <a:ext cx="3504000" cy="5184000"/>
          </a:xfrm>
          <a:prstGeom prst="rect">
            <a:avLst/>
          </a:prstGeom>
        </p:spPr>
        <p:txBody>
          <a:bodyPr/>
          <a:lstStyle>
            <a:lvl1pPr>
              <a:defRPr>
                <a:noFill/>
              </a:defRPr>
            </a:lvl1pPr>
          </a:lstStyle>
          <a:p>
            <a:endParaRPr lang="fr-FR"/>
          </a:p>
        </p:txBody>
      </p:sp>
    </p:spTree>
    <p:extLst>
      <p:ext uri="{BB962C8B-B14F-4D97-AF65-F5344CB8AC3E}">
        <p14:creationId xmlns:p14="http://schemas.microsoft.com/office/powerpoint/2010/main" val="23682011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_D1/3+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12" name="Espace réservé du texte 7">
            <a:extLst>
              <a:ext uri="{FF2B5EF4-FFF2-40B4-BE49-F238E27FC236}">
                <a16:creationId xmlns:a16="http://schemas.microsoft.com/office/drawing/2014/main" id="{8CABA0B2-7ECC-4C23-BC62-2A733E2EE9A6}"/>
              </a:ext>
            </a:extLst>
          </p:cNvPr>
          <p:cNvSpPr>
            <a:spLocks noGrp="1"/>
          </p:cNvSpPr>
          <p:nvPr>
            <p:ph type="body" sz="quarter" idx="12"/>
          </p:nvPr>
        </p:nvSpPr>
        <p:spPr>
          <a:xfrm>
            <a:off x="336000" y="1248000"/>
            <a:ext cx="7200000" cy="4416000"/>
          </a:xfrm>
          <a:prstGeom prst="rect">
            <a:avLst/>
          </a:prstGeom>
        </p:spPr>
        <p:txBody>
          <a:bodyPr/>
          <a:lstStyle>
            <a:lvl1pPr marL="0" indent="0" algn="l">
              <a:buNone/>
              <a:defRPr sz="1800">
                <a:solidFill>
                  <a:srgbClr val="00AFF0"/>
                </a:solidFill>
                <a:latin typeface="Lato regular" panose="020F0502020204030203"/>
              </a:defRPr>
            </a:lvl1pPr>
            <a:lvl2pPr marL="457200" indent="0" algn="l">
              <a:buNone/>
              <a:defRPr sz="1600">
                <a:solidFill>
                  <a:srgbClr val="00579F"/>
                </a:solidFill>
                <a:latin typeface="Lato regular" panose="020F0502020204030203"/>
              </a:defRPr>
            </a:lvl2pPr>
            <a:lvl3pPr marL="914400" indent="0" algn="l">
              <a:buNone/>
              <a:defRPr sz="1400">
                <a:solidFill>
                  <a:srgbClr val="00579F"/>
                </a:solidFill>
                <a:latin typeface="Lato regular" panose="020F0502020204030203"/>
              </a:defRPr>
            </a:lvl3pPr>
          </a:lstStyle>
          <a:p>
            <a:pPr lvl="0"/>
            <a:r>
              <a:rPr lang="fr-FR" dirty="0"/>
              <a:t>Modifier les styles du texte du masque</a:t>
            </a:r>
          </a:p>
          <a:p>
            <a:pPr lvl="1"/>
            <a:r>
              <a:rPr lang="fr-FR" dirty="0"/>
              <a:t>Deuxième niveau</a:t>
            </a:r>
          </a:p>
          <a:p>
            <a:pPr lvl="2"/>
            <a:r>
              <a:rPr lang="fr-FR" dirty="0"/>
              <a:t>Troisième niveau</a:t>
            </a:r>
          </a:p>
        </p:txBody>
      </p:sp>
      <p:sp>
        <p:nvSpPr>
          <p:cNvPr id="5" name="Espace réservé pour une image  4">
            <a:extLst>
              <a:ext uri="{FF2B5EF4-FFF2-40B4-BE49-F238E27FC236}">
                <a16:creationId xmlns:a16="http://schemas.microsoft.com/office/drawing/2014/main" id="{0C9241F2-A843-4E1C-B347-C278A74F8EDF}"/>
              </a:ext>
            </a:extLst>
          </p:cNvPr>
          <p:cNvSpPr>
            <a:spLocks noGrp="1"/>
          </p:cNvSpPr>
          <p:nvPr>
            <p:ph type="pic" sz="quarter" idx="13"/>
          </p:nvPr>
        </p:nvSpPr>
        <p:spPr>
          <a:xfrm>
            <a:off x="8025600" y="1248000"/>
            <a:ext cx="3504000" cy="5184000"/>
          </a:xfrm>
          <a:prstGeom prst="rect">
            <a:avLst/>
          </a:prstGeom>
        </p:spPr>
        <p:txBody>
          <a:bodyPr/>
          <a:lstStyle>
            <a:lvl1pPr>
              <a:defRPr>
                <a:noFill/>
              </a:defRPr>
            </a:lvl1pPr>
          </a:lstStyle>
          <a:p>
            <a:endParaRPr lang="fr-FR" dirty="0"/>
          </a:p>
        </p:txBody>
      </p:sp>
      <p:sp>
        <p:nvSpPr>
          <p:cNvPr id="6" name="Espace réservé du texte 4">
            <a:extLst>
              <a:ext uri="{FF2B5EF4-FFF2-40B4-BE49-F238E27FC236}">
                <a16:creationId xmlns:a16="http://schemas.microsoft.com/office/drawing/2014/main" id="{2C327858-F2B6-4215-ADB8-2AC16855F436}"/>
              </a:ext>
            </a:extLst>
          </p:cNvPr>
          <p:cNvSpPr>
            <a:spLocks noGrp="1"/>
          </p:cNvSpPr>
          <p:nvPr>
            <p:ph type="body" sz="quarter" idx="14" hasCustomPrompt="1"/>
          </p:nvPr>
        </p:nvSpPr>
        <p:spPr>
          <a:xfrm>
            <a:off x="335999" y="6048000"/>
            <a:ext cx="7566223" cy="384000"/>
          </a:xfrm>
          <a:prstGeom prst="rect">
            <a:avLst/>
          </a:prstGeom>
        </p:spPr>
        <p:txBody>
          <a:bodyPr/>
          <a:lstStyle>
            <a:lvl1pPr marL="0" indent="0" algn="r">
              <a:buNone/>
              <a:defRPr sz="1200">
                <a:solidFill>
                  <a:srgbClr val="00579F"/>
                </a:solidFill>
                <a:latin typeface="Lato"/>
              </a:defRPr>
            </a:lvl1pPr>
          </a:lstStyle>
          <a:p>
            <a:pPr lvl="0"/>
            <a:r>
              <a:rPr lang="fr-FR" dirty="0"/>
              <a:t>Légende </a:t>
            </a:r>
          </a:p>
        </p:txBody>
      </p:sp>
    </p:spTree>
    <p:extLst>
      <p:ext uri="{BB962C8B-B14F-4D97-AF65-F5344CB8AC3E}">
        <p14:creationId xmlns:p14="http://schemas.microsoft.com/office/powerpoint/2010/main" val="1594834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apo_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4" name="Espace réservé pour une image  6">
            <a:extLst>
              <a:ext uri="{FF2B5EF4-FFF2-40B4-BE49-F238E27FC236}">
                <a16:creationId xmlns:a16="http://schemas.microsoft.com/office/drawing/2014/main" id="{416F3ADE-1EF1-4078-B2C4-F9E89A719E15}"/>
              </a:ext>
            </a:extLst>
          </p:cNvPr>
          <p:cNvSpPr>
            <a:spLocks noGrp="1"/>
          </p:cNvSpPr>
          <p:nvPr>
            <p:ph type="pic" sz="quarter" idx="11"/>
          </p:nvPr>
        </p:nvSpPr>
        <p:spPr>
          <a:xfrm>
            <a:off x="336000" y="1248000"/>
            <a:ext cx="11196963" cy="5198400"/>
          </a:xfrm>
          <a:prstGeom prst="rect">
            <a:avLst/>
          </a:prstGeom>
        </p:spPr>
        <p:txBody>
          <a:bodyPr/>
          <a:lstStyle>
            <a:lvl1pPr>
              <a:defRPr>
                <a:noFill/>
              </a:defRPr>
            </a:lvl1pPr>
          </a:lstStyle>
          <a:p>
            <a:endParaRPr lang="fr-FR"/>
          </a:p>
        </p:txBody>
      </p:sp>
    </p:spTree>
    <p:extLst>
      <p:ext uri="{BB962C8B-B14F-4D97-AF65-F5344CB8AC3E}">
        <p14:creationId xmlns:p14="http://schemas.microsoft.com/office/powerpoint/2010/main" val="42313640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mage+conclus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93719-A00F-47BE-B209-46B5C6139290}"/>
              </a:ext>
            </a:extLst>
          </p:cNvPr>
          <p:cNvSpPr>
            <a:spLocks noGrp="1"/>
          </p:cNvSpPr>
          <p:nvPr>
            <p:ph type="title" hasCustomPrompt="1"/>
          </p:nvPr>
        </p:nvSpPr>
        <p:spPr/>
        <p:txBody>
          <a:bodyPr/>
          <a:lstStyle>
            <a:lvl1pPr>
              <a:defRPr baseline="0"/>
            </a:lvl1pPr>
          </a:lstStyle>
          <a:p>
            <a:r>
              <a:rPr lang="fr-FR" dirty="0"/>
              <a:t>MODIFIEZ LE STYLE DU TITRE</a:t>
            </a:r>
          </a:p>
        </p:txBody>
      </p:sp>
      <p:sp>
        <p:nvSpPr>
          <p:cNvPr id="3" name="Espace réservé du numéro de diapositive 2">
            <a:extLst>
              <a:ext uri="{FF2B5EF4-FFF2-40B4-BE49-F238E27FC236}">
                <a16:creationId xmlns:a16="http://schemas.microsoft.com/office/drawing/2014/main" id="{33A6D70C-1D8B-417E-8F48-EBF4D7AA0392}"/>
              </a:ext>
            </a:extLst>
          </p:cNvPr>
          <p:cNvSpPr>
            <a:spLocks noGrp="1"/>
          </p:cNvSpPr>
          <p:nvPr>
            <p:ph type="sldNum" sz="quarter" idx="10"/>
          </p:nvPr>
        </p:nvSpPr>
        <p:spPr/>
        <p:txBody>
          <a:bodyPr/>
          <a:lstStyle/>
          <a:p>
            <a:fld id="{CAB6D575-E7C0-4246-B7CD-655A6D302E32}" type="slidenum">
              <a:rPr lang="fr-FR" smtClean="0"/>
              <a:pPr/>
              <a:t>‹N°›</a:t>
            </a:fld>
            <a:endParaRPr lang="fr-FR" dirty="0"/>
          </a:p>
        </p:txBody>
      </p:sp>
      <p:sp>
        <p:nvSpPr>
          <p:cNvPr id="7" name="Espace réservé pour une image  6">
            <a:extLst>
              <a:ext uri="{FF2B5EF4-FFF2-40B4-BE49-F238E27FC236}">
                <a16:creationId xmlns:a16="http://schemas.microsoft.com/office/drawing/2014/main" id="{F3286CBA-0A7C-4B53-9B47-8D07D1173A56}"/>
              </a:ext>
            </a:extLst>
          </p:cNvPr>
          <p:cNvSpPr>
            <a:spLocks noGrp="1"/>
          </p:cNvSpPr>
          <p:nvPr>
            <p:ph type="pic" sz="quarter" idx="11"/>
          </p:nvPr>
        </p:nvSpPr>
        <p:spPr>
          <a:xfrm>
            <a:off x="0" y="1094399"/>
            <a:ext cx="12192000" cy="4320000"/>
          </a:xfrm>
          <a:prstGeom prst="rect">
            <a:avLst/>
          </a:prstGeom>
        </p:spPr>
        <p:txBody>
          <a:bodyPr/>
          <a:lstStyle>
            <a:lvl1pPr>
              <a:defRPr>
                <a:noFill/>
              </a:defRPr>
            </a:lvl1pPr>
          </a:lstStyle>
          <a:p>
            <a:endParaRPr lang="fr-FR" dirty="0"/>
          </a:p>
        </p:txBody>
      </p:sp>
      <p:sp>
        <p:nvSpPr>
          <p:cNvPr id="5" name="Rectangle 4">
            <a:extLst>
              <a:ext uri="{FF2B5EF4-FFF2-40B4-BE49-F238E27FC236}">
                <a16:creationId xmlns:a16="http://schemas.microsoft.com/office/drawing/2014/main" id="{C8D26AEB-F419-411D-8909-12418A30CF7B}"/>
              </a:ext>
            </a:extLst>
          </p:cNvPr>
          <p:cNvSpPr/>
          <p:nvPr userDrawn="1"/>
        </p:nvSpPr>
        <p:spPr>
          <a:xfrm>
            <a:off x="334578" y="5565871"/>
            <a:ext cx="11196964" cy="891751"/>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solidFill>
                <a:srgbClr val="FF0000"/>
              </a:solidFill>
            </a:endParaRPr>
          </a:p>
        </p:txBody>
      </p:sp>
      <p:sp>
        <p:nvSpPr>
          <p:cNvPr id="6" name="Espace réservé du texte 5">
            <a:extLst>
              <a:ext uri="{FF2B5EF4-FFF2-40B4-BE49-F238E27FC236}">
                <a16:creationId xmlns:a16="http://schemas.microsoft.com/office/drawing/2014/main" id="{21DB08D8-6F6E-4BF5-A55A-6B87A92F5D7D}"/>
              </a:ext>
            </a:extLst>
          </p:cNvPr>
          <p:cNvSpPr>
            <a:spLocks noGrp="1"/>
          </p:cNvSpPr>
          <p:nvPr>
            <p:ph type="body" sz="quarter" idx="12" hasCustomPrompt="1"/>
          </p:nvPr>
        </p:nvSpPr>
        <p:spPr>
          <a:xfrm>
            <a:off x="334578" y="5565871"/>
            <a:ext cx="11196964" cy="891751"/>
          </a:xfrm>
          <a:prstGeom prst="rect">
            <a:avLst/>
          </a:prstGeom>
        </p:spPr>
        <p:txBody>
          <a:bodyPr/>
          <a:lstStyle>
            <a:lvl1pPr marL="0" indent="0">
              <a:buNone/>
              <a:defRPr sz="2200">
                <a:solidFill>
                  <a:srgbClr val="354D9B"/>
                </a:solidFill>
                <a:latin typeface="Lato regular" panose="020F0502020204030203"/>
              </a:defRPr>
            </a:lvl1pPr>
            <a:lvl5pPr marL="1828800" indent="0">
              <a:buNone/>
              <a:defRPr/>
            </a:lvl5pPr>
          </a:lstStyle>
          <a:p>
            <a:pPr lvl="0"/>
            <a:r>
              <a:rPr lang="fr-FR" dirty="0"/>
              <a:t>Texte Conclusion</a:t>
            </a:r>
          </a:p>
        </p:txBody>
      </p:sp>
    </p:spTree>
    <p:extLst>
      <p:ext uri="{BB962C8B-B14F-4D97-AF65-F5344CB8AC3E}">
        <p14:creationId xmlns:p14="http://schemas.microsoft.com/office/powerpoint/2010/main" val="3115936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NDS VARIABLES ENCADRE DROITE">
    <p:spTree>
      <p:nvGrpSpPr>
        <p:cNvPr id="1" name=""/>
        <p:cNvGrpSpPr/>
        <p:nvPr/>
      </p:nvGrpSpPr>
      <p:grpSpPr>
        <a:xfrm>
          <a:off x="0" y="0"/>
          <a:ext cx="0" cy="0"/>
          <a:chOff x="0" y="0"/>
          <a:chExt cx="0" cy="0"/>
        </a:xfrm>
      </p:grpSpPr>
      <p:sp>
        <p:nvSpPr>
          <p:cNvPr id="3" name="Espace réservé du numéro de diapositive 5">
            <a:extLst>
              <a:ext uri="{FF2B5EF4-FFF2-40B4-BE49-F238E27FC236}">
                <a16:creationId xmlns:a16="http://schemas.microsoft.com/office/drawing/2014/main" id="{B2C257ED-A53C-8E4B-B53E-2B9ED8CC7ECC}"/>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a:solidFill>
                  <a:srgbClr val="00579F"/>
                </a:solidFill>
                <a:effectLst/>
                <a:latin typeface="Segoe UI"/>
              </a:defRPr>
            </a:lvl1pPr>
          </a:lstStyle>
          <a:p>
            <a:fld id="{CAB6D575-E7C0-4246-B7CD-655A6D302E32}" type="slidenum">
              <a:rPr lang="fr-FR" smtClean="0"/>
              <a:pPr/>
              <a:t>‹N°›</a:t>
            </a:fld>
            <a:endParaRPr lang="fr-FR" dirty="0"/>
          </a:p>
        </p:txBody>
      </p:sp>
      <p:sp>
        <p:nvSpPr>
          <p:cNvPr id="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336000" y="62401"/>
            <a:ext cx="10676005" cy="533899"/>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t>EXEMPLE AVEC UN ENCADRÉ À DROITE</a:t>
            </a:r>
          </a:p>
        </p:txBody>
      </p:sp>
      <p:sp>
        <p:nvSpPr>
          <p:cNvPr id="7" name="Rectangle 6">
            <a:extLst>
              <a:ext uri="{FF2B5EF4-FFF2-40B4-BE49-F238E27FC236}">
                <a16:creationId xmlns:a16="http://schemas.microsoft.com/office/drawing/2014/main" id="{FFE3D9D8-CFED-6549-A333-6CDE8D43EFE9}"/>
              </a:ext>
            </a:extLst>
          </p:cNvPr>
          <p:cNvSpPr/>
          <p:nvPr userDrawn="1"/>
        </p:nvSpPr>
        <p:spPr>
          <a:xfrm>
            <a:off x="7920002" y="1247999"/>
            <a:ext cx="3654423" cy="5198400"/>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no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16002" y="1310087"/>
            <a:ext cx="377649" cy="280432"/>
          </a:xfrm>
          <a:prstGeom prst="rect">
            <a:avLst/>
          </a:prstGeom>
        </p:spPr>
      </p:pic>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106193" y="6113504"/>
            <a:ext cx="377649" cy="280432"/>
          </a:xfrm>
          <a:prstGeom prst="rect">
            <a:avLst/>
          </a:prstGeom>
        </p:spPr>
      </p:pic>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7968000" y="1631097"/>
            <a:ext cx="3576117" cy="4439320"/>
          </a:xfrm>
          <a:prstGeom prst="rect">
            <a:avLst/>
          </a:prstGeom>
        </p:spPr>
        <p:txBody>
          <a:bodyPr wrap="square" tIns="36000" anchor="t" anchorCtr="0">
            <a:noAutofit/>
          </a:bodyPr>
          <a:lstStyle>
            <a:lvl1pPr marL="0" marR="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lang="fr-FR" sz="1200" b="0" i="0" kern="1200" dirty="0" smtClean="0">
                <a:solidFill>
                  <a:schemeClr val="tx1"/>
                </a:solidFill>
                <a:latin typeface="Lato regular" panose="020F0502020204030203" pitchFamily="34" charset="0"/>
                <a:ea typeface="+mj-ea"/>
                <a:cs typeface="Segoe UI Semibold"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a:p>
            <a:pPr lvl="0"/>
            <a:endParaRPr lang="fr-FR" dirty="0"/>
          </a:p>
        </p:txBody>
      </p:sp>
    </p:spTree>
    <p:extLst>
      <p:ext uri="{BB962C8B-B14F-4D97-AF65-F5344CB8AC3E}">
        <p14:creationId xmlns:p14="http://schemas.microsoft.com/office/powerpoint/2010/main" val="32250656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ONDS VARIABLES ENCARDRE GAUCHE">
    <p:spTree>
      <p:nvGrpSpPr>
        <p:cNvPr id="1" name=""/>
        <p:cNvGrpSpPr/>
        <p:nvPr/>
      </p:nvGrpSpPr>
      <p:grpSpPr>
        <a:xfrm>
          <a:off x="0" y="0"/>
          <a:ext cx="0" cy="0"/>
          <a:chOff x="0" y="0"/>
          <a:chExt cx="0" cy="0"/>
        </a:xfrm>
      </p:grpSpPr>
      <p:sp>
        <p:nvSpPr>
          <p:cNvPr id="3" name="Espace réservé du numéro de diapositive 5">
            <a:extLst>
              <a:ext uri="{FF2B5EF4-FFF2-40B4-BE49-F238E27FC236}">
                <a16:creationId xmlns:a16="http://schemas.microsoft.com/office/drawing/2014/main" id="{B2C257ED-A53C-8E4B-B53E-2B9ED8CC7ECC}"/>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u="none">
                <a:solidFill>
                  <a:srgbClr val="00579F"/>
                </a:solidFill>
                <a:effectLst/>
                <a:latin typeface="Segoe UI"/>
              </a:defRPr>
            </a:lvl1pPr>
          </a:lstStyle>
          <a:p>
            <a:fld id="{CAB6D575-E7C0-4246-B7CD-655A6D302E32}" type="slidenum">
              <a:rPr lang="fr-FR" smtClean="0"/>
              <a:pPr/>
              <a:t>‹N°›</a:t>
            </a:fld>
            <a:endParaRPr lang="fr-FR" dirty="0"/>
          </a:p>
        </p:txBody>
      </p:sp>
      <p:sp>
        <p:nvSpPr>
          <p:cNvPr id="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336000" y="62401"/>
            <a:ext cx="10676005" cy="533899"/>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t>EXEMPLE </a:t>
            </a:r>
            <a:r>
              <a:rPr lang="fr-FR" sz="2200" cap="all" baseline="0" dirty="0">
                <a:solidFill>
                  <a:srgbClr val="00579F"/>
                </a:solidFill>
              </a:rPr>
              <a:t>AVEC</a:t>
            </a:r>
            <a:r>
              <a:rPr lang="fr-FR" sz="2200" cap="all" baseline="0" dirty="0"/>
              <a:t> UN ENCADRÉ À GAUCHE</a:t>
            </a:r>
          </a:p>
        </p:txBody>
      </p:sp>
      <p:sp>
        <p:nvSpPr>
          <p:cNvPr id="7" name="Rectangle 6">
            <a:extLst>
              <a:ext uri="{FF2B5EF4-FFF2-40B4-BE49-F238E27FC236}">
                <a16:creationId xmlns:a16="http://schemas.microsoft.com/office/drawing/2014/main" id="{FFE3D9D8-CFED-6549-A333-6CDE8D43EFE9}"/>
              </a:ext>
            </a:extLst>
          </p:cNvPr>
          <p:cNvSpPr/>
          <p:nvPr userDrawn="1"/>
        </p:nvSpPr>
        <p:spPr>
          <a:xfrm>
            <a:off x="336000" y="1248000"/>
            <a:ext cx="3652800" cy="5198400"/>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no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4585" y="1297555"/>
            <a:ext cx="377649" cy="280432"/>
          </a:xfrm>
          <a:prstGeom prst="rect">
            <a:avLst/>
          </a:prstGeom>
        </p:spPr>
      </p:pic>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3534470" y="6116413"/>
            <a:ext cx="377649" cy="280432"/>
          </a:xfrm>
          <a:prstGeom prst="rect">
            <a:avLst/>
          </a:prstGeom>
        </p:spPr>
      </p:pic>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336000" y="1627540"/>
            <a:ext cx="3576117" cy="4439320"/>
          </a:xfrm>
          <a:prstGeom prst="rect">
            <a:avLst/>
          </a:prstGeom>
        </p:spPr>
        <p:txBody>
          <a:bodyPr wrap="square" tIns="36000" anchor="t" anchorCtr="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fr-FR" sz="1200" b="0" i="0" kern="1200" dirty="0" smtClean="0">
                <a:solidFill>
                  <a:schemeClr val="tx1"/>
                </a:solidFill>
                <a:latin typeface="Lato regular" panose="020F0502020204030203" pitchFamily="34" charset="0"/>
                <a:ea typeface="+mj-ea"/>
                <a:cs typeface="Segoe UI Semibold"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a:p>
            <a:pPr lvl="0"/>
            <a:endParaRPr lang="fr-FR" dirty="0"/>
          </a:p>
        </p:txBody>
      </p:sp>
    </p:spTree>
    <p:extLst>
      <p:ext uri="{BB962C8B-B14F-4D97-AF65-F5344CB8AC3E}">
        <p14:creationId xmlns:p14="http://schemas.microsoft.com/office/powerpoint/2010/main" val="22403325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TERCALAIRE BLEU FONCE [1]">
    <p:spTree>
      <p:nvGrpSpPr>
        <p:cNvPr id="1" name=""/>
        <p:cNvGrpSpPr/>
        <p:nvPr/>
      </p:nvGrpSpPr>
      <p:grpSpPr>
        <a:xfrm>
          <a:off x="0" y="0"/>
          <a:ext cx="0" cy="0"/>
          <a:chOff x="0" y="0"/>
          <a:chExt cx="0" cy="0"/>
        </a:xfrm>
      </p:grpSpPr>
      <p:sp>
        <p:nvSpPr>
          <p:cNvPr id="9" name="Espace réservé du titre 1">
            <a:extLst>
              <a:ext uri="{FF2B5EF4-FFF2-40B4-BE49-F238E27FC236}">
                <a16:creationId xmlns:a16="http://schemas.microsoft.com/office/drawing/2014/main" id="{22E89B36-33A2-0A4F-BDDA-CFC8BBBCBF57}"/>
              </a:ext>
            </a:extLst>
          </p:cNvPr>
          <p:cNvSpPr>
            <a:spLocks noGrp="1"/>
          </p:cNvSpPr>
          <p:nvPr>
            <p:ph type="title" hasCustomPrompt="1"/>
          </p:nvPr>
        </p:nvSpPr>
        <p:spPr>
          <a:xfrm>
            <a:off x="5183496" y="1248000"/>
            <a:ext cx="6619397" cy="2575848"/>
          </a:xfrm>
          <a:prstGeom prst="rect">
            <a:avLst/>
          </a:prstGeom>
        </p:spPr>
        <p:txBody>
          <a:bodyPr vert="horz" lIns="91440" tIns="45720" rIns="91440" bIns="45720" rtlCol="0" anchor="b" anchorCtr="0">
            <a:normAutofit/>
          </a:bodyPr>
          <a:lstStyle>
            <a:lvl1pPr>
              <a:lnSpc>
                <a:spcPct val="100000"/>
              </a:lnSpc>
              <a:defRPr sz="2400" b="0" i="0">
                <a:solidFill>
                  <a:schemeClr val="bg1"/>
                </a:solidFill>
                <a:latin typeface="Lato Light" panose="020F0302020204030203" pitchFamily="34" charset="0"/>
                <a:cs typeface="Segoe UI" panose="020B0502040204020203" pitchFamily="34" charset="0"/>
              </a:defRPr>
            </a:lvl1pPr>
          </a:lstStyle>
          <a:p>
            <a:r>
              <a:rPr lang="fr-FR" dirty="0"/>
              <a:t>EXEMPLE DE CHIFFRE</a:t>
            </a:r>
          </a:p>
        </p:txBody>
      </p:sp>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5181668" y="4320001"/>
            <a:ext cx="6621225" cy="1481668"/>
          </a:xfrm>
          <a:prstGeom prst="rect">
            <a:avLst/>
          </a:prstGeom>
        </p:spPr>
        <p:txBody>
          <a:bodyPr wrap="square" tIns="36000" anchor="t" anchorCtr="0">
            <a:noAutofit/>
          </a:bodyPr>
          <a:lstStyle>
            <a:lvl1pPr marL="0" indent="0">
              <a:lnSpc>
                <a:spcPct val="100000"/>
              </a:lnSpc>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Exemple de chiffre</a:t>
            </a:r>
          </a:p>
        </p:txBody>
      </p:sp>
      <p:sp>
        <p:nvSpPr>
          <p:cNvPr id="5" name="Espace réservé du numéro de diapositive 5">
            <a:extLst>
              <a:ext uri="{FF2B5EF4-FFF2-40B4-BE49-F238E27FC236}">
                <a16:creationId xmlns:a16="http://schemas.microsoft.com/office/drawing/2014/main" id="{CFF8EC8F-CE8A-4A14-973E-E43CA1EB70F8}"/>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u="none">
                <a:solidFill>
                  <a:srgbClr val="00579F"/>
                </a:solidFill>
                <a:effectLst/>
                <a:latin typeface="Segoe UI"/>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428138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A_chiffres clés_Nationaux">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9D062C62-CAEB-B44E-9762-7F82ECF8FEF1}"/>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a:solidFill>
                  <a:schemeClr val="bg1"/>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pic>
        <p:nvPicPr>
          <p:cNvPr id="5" name="Image 4">
            <a:extLst>
              <a:ext uri="{FF2B5EF4-FFF2-40B4-BE49-F238E27FC236}">
                <a16:creationId xmlns:a16="http://schemas.microsoft.com/office/drawing/2014/main" id="{2BE9A083-1B98-4230-B93E-07A6F4346B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2047" y="1655261"/>
            <a:ext cx="810000" cy="690000"/>
          </a:xfrm>
          <a:prstGeom prst="rect">
            <a:avLst/>
          </a:prstGeom>
        </p:spPr>
      </p:pic>
      <p:cxnSp>
        <p:nvCxnSpPr>
          <p:cNvPr id="7" name="Connecteur droit 6">
            <a:extLst>
              <a:ext uri="{FF2B5EF4-FFF2-40B4-BE49-F238E27FC236}">
                <a16:creationId xmlns:a16="http://schemas.microsoft.com/office/drawing/2014/main" id="{99308735-5B04-4838-B79A-3FA678B42A78}"/>
              </a:ext>
            </a:extLst>
          </p:cNvPr>
          <p:cNvCxnSpPr/>
          <p:nvPr userDrawn="1"/>
        </p:nvCxnSpPr>
        <p:spPr>
          <a:xfrm>
            <a:off x="1105176" y="1184115"/>
            <a:ext cx="8297577"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8" name="Espace réservé du texte 2">
            <a:extLst>
              <a:ext uri="{FF2B5EF4-FFF2-40B4-BE49-F238E27FC236}">
                <a16:creationId xmlns:a16="http://schemas.microsoft.com/office/drawing/2014/main" id="{C17EDBDD-6FA1-4BA8-A036-363818DF350D}"/>
              </a:ext>
            </a:extLst>
          </p:cNvPr>
          <p:cNvSpPr txBox="1">
            <a:spLocks/>
          </p:cNvSpPr>
          <p:nvPr userDrawn="1"/>
        </p:nvSpPr>
        <p:spPr>
          <a:xfrm>
            <a:off x="336000" y="62400"/>
            <a:ext cx="10676005" cy="898333"/>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solidFill>
                  <a:srgbClr val="00AFF0"/>
                </a:solidFill>
              </a:rPr>
              <a:t>UN ENJEU MAJEUR EN LIEN AVEC LA SANTÉ ET LE CLIMAT</a:t>
            </a:r>
          </a:p>
        </p:txBody>
      </p:sp>
      <p:cxnSp>
        <p:nvCxnSpPr>
          <p:cNvPr id="9" name="Connecteur droit 8">
            <a:extLst>
              <a:ext uri="{FF2B5EF4-FFF2-40B4-BE49-F238E27FC236}">
                <a16:creationId xmlns:a16="http://schemas.microsoft.com/office/drawing/2014/main" id="{8BDB8DE7-1A42-4B3D-8461-23963AC3FCDD}"/>
              </a:ext>
            </a:extLst>
          </p:cNvPr>
          <p:cNvCxnSpPr>
            <a:cxnSpLocks/>
          </p:cNvCxnSpPr>
          <p:nvPr userDrawn="1"/>
        </p:nvCxnSpPr>
        <p:spPr>
          <a:xfrm>
            <a:off x="1105175" y="4080080"/>
            <a:ext cx="6472652"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4A6E9F5A-05B5-48F3-9DE2-84B04FE16187}"/>
              </a:ext>
            </a:extLst>
          </p:cNvPr>
          <p:cNvCxnSpPr>
            <a:cxnSpLocks/>
          </p:cNvCxnSpPr>
          <p:nvPr userDrawn="1"/>
        </p:nvCxnSpPr>
        <p:spPr>
          <a:xfrm>
            <a:off x="3557212" y="1309283"/>
            <a:ext cx="0" cy="2511303"/>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1" name="Titre 4">
            <a:extLst>
              <a:ext uri="{FF2B5EF4-FFF2-40B4-BE49-F238E27FC236}">
                <a16:creationId xmlns:a16="http://schemas.microsoft.com/office/drawing/2014/main" id="{EF2B9ECD-E55E-47EA-BF06-AE19A3C03A58}"/>
              </a:ext>
            </a:extLst>
          </p:cNvPr>
          <p:cNvSpPr txBox="1">
            <a:spLocks/>
          </p:cNvSpPr>
          <p:nvPr userDrawn="1"/>
        </p:nvSpPr>
        <p:spPr>
          <a:xfrm>
            <a:off x="1608309" y="4430057"/>
            <a:ext cx="1119543" cy="92261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600" dirty="0">
                <a:latin typeface="Lato Black" panose="020F0A02020204030203" pitchFamily="34" charset="0"/>
              </a:rPr>
              <a:t>19 </a:t>
            </a:r>
          </a:p>
        </p:txBody>
      </p:sp>
      <p:sp>
        <p:nvSpPr>
          <p:cNvPr id="12" name="Espace réservé du texte 5">
            <a:extLst>
              <a:ext uri="{FF2B5EF4-FFF2-40B4-BE49-F238E27FC236}">
                <a16:creationId xmlns:a16="http://schemas.microsoft.com/office/drawing/2014/main" id="{F0781578-D1C8-4DE9-9150-A4E00E756709}"/>
              </a:ext>
            </a:extLst>
          </p:cNvPr>
          <p:cNvSpPr txBox="1">
            <a:spLocks/>
          </p:cNvSpPr>
          <p:nvPr userDrawn="1"/>
        </p:nvSpPr>
        <p:spPr>
          <a:xfrm>
            <a:off x="-97085" y="5270107"/>
            <a:ext cx="2944465"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agglomérations dépassaient les valeurs réglementaires en 2021</a:t>
            </a:r>
          </a:p>
        </p:txBody>
      </p:sp>
      <p:cxnSp>
        <p:nvCxnSpPr>
          <p:cNvPr id="14" name="Connecteur droit 13">
            <a:extLst>
              <a:ext uri="{FF2B5EF4-FFF2-40B4-BE49-F238E27FC236}">
                <a16:creationId xmlns:a16="http://schemas.microsoft.com/office/drawing/2014/main" id="{57B24A6C-3EB2-413B-962F-6E893762E76F}"/>
              </a:ext>
            </a:extLst>
          </p:cNvPr>
          <p:cNvCxnSpPr/>
          <p:nvPr userDrawn="1"/>
        </p:nvCxnSpPr>
        <p:spPr>
          <a:xfrm>
            <a:off x="2878588" y="4526109"/>
            <a:ext cx="0"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5" name="Titre 4">
            <a:extLst>
              <a:ext uri="{FF2B5EF4-FFF2-40B4-BE49-F238E27FC236}">
                <a16:creationId xmlns:a16="http://schemas.microsoft.com/office/drawing/2014/main" id="{5B376BA3-07BA-4C24-8E59-DEA01D100E9F}"/>
              </a:ext>
            </a:extLst>
          </p:cNvPr>
          <p:cNvSpPr txBox="1">
            <a:spLocks/>
          </p:cNvSpPr>
          <p:nvPr userDrawn="1"/>
        </p:nvSpPr>
        <p:spPr>
          <a:xfrm>
            <a:off x="3904497" y="1226120"/>
            <a:ext cx="2948796" cy="150980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400" dirty="0">
                <a:latin typeface="Lato Black" panose="020F0A02020204030203" pitchFamily="34" charset="0"/>
              </a:rPr>
              <a:t>40 000 décès prématurés </a:t>
            </a:r>
          </a:p>
        </p:txBody>
      </p:sp>
      <p:sp>
        <p:nvSpPr>
          <p:cNvPr id="16" name="Espace réservé du texte 5">
            <a:extLst>
              <a:ext uri="{FF2B5EF4-FFF2-40B4-BE49-F238E27FC236}">
                <a16:creationId xmlns:a16="http://schemas.microsoft.com/office/drawing/2014/main" id="{054C3261-560A-455A-8449-92F7736426E1}"/>
              </a:ext>
            </a:extLst>
          </p:cNvPr>
          <p:cNvSpPr txBox="1">
            <a:spLocks/>
          </p:cNvSpPr>
          <p:nvPr userDrawn="1"/>
        </p:nvSpPr>
        <p:spPr>
          <a:xfrm>
            <a:off x="3662401" y="2653359"/>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par an en France liés à la pollution de l’air </a:t>
            </a:r>
          </a:p>
        </p:txBody>
      </p:sp>
      <p:sp>
        <p:nvSpPr>
          <p:cNvPr id="18" name="Titre 4">
            <a:extLst>
              <a:ext uri="{FF2B5EF4-FFF2-40B4-BE49-F238E27FC236}">
                <a16:creationId xmlns:a16="http://schemas.microsoft.com/office/drawing/2014/main" id="{C425446B-BF22-49FD-A427-03C7646539BC}"/>
              </a:ext>
            </a:extLst>
          </p:cNvPr>
          <p:cNvSpPr txBox="1">
            <a:spLocks/>
          </p:cNvSpPr>
          <p:nvPr userDrawn="1"/>
        </p:nvSpPr>
        <p:spPr>
          <a:xfrm>
            <a:off x="3118465" y="4172492"/>
            <a:ext cx="2961940" cy="1180179"/>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400" dirty="0">
                <a:latin typeface="Lato Black" panose="020F0A02020204030203" pitchFamily="34" charset="0"/>
              </a:rPr>
              <a:t>2 contentieux</a:t>
            </a:r>
          </a:p>
        </p:txBody>
      </p:sp>
      <p:sp>
        <p:nvSpPr>
          <p:cNvPr id="19" name="Espace réservé du texte 5">
            <a:extLst>
              <a:ext uri="{FF2B5EF4-FFF2-40B4-BE49-F238E27FC236}">
                <a16:creationId xmlns:a16="http://schemas.microsoft.com/office/drawing/2014/main" id="{DB60349A-14D5-4290-96A2-C965B9C4BCFC}"/>
              </a:ext>
            </a:extLst>
          </p:cNvPr>
          <p:cNvSpPr txBox="1">
            <a:spLocks/>
          </p:cNvSpPr>
          <p:nvPr userDrawn="1"/>
        </p:nvSpPr>
        <p:spPr>
          <a:xfrm>
            <a:off x="2878588" y="5341427"/>
            <a:ext cx="4019005" cy="1029740"/>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avec le Conseil d’Etat et </a:t>
            </a:r>
            <a:br>
              <a:rPr lang="fr-FR" sz="1600" dirty="0">
                <a:solidFill>
                  <a:schemeClr val="bg1"/>
                </a:solidFill>
              </a:rPr>
            </a:br>
            <a:r>
              <a:rPr lang="fr-FR" sz="1600" dirty="0">
                <a:solidFill>
                  <a:schemeClr val="bg1"/>
                </a:solidFill>
              </a:rPr>
              <a:t>la Cour de justice </a:t>
            </a:r>
            <a:br>
              <a:rPr lang="fr-FR" sz="1600" dirty="0">
                <a:solidFill>
                  <a:schemeClr val="bg1"/>
                </a:solidFill>
              </a:rPr>
            </a:br>
            <a:r>
              <a:rPr lang="fr-FR" sz="1600" dirty="0">
                <a:solidFill>
                  <a:schemeClr val="bg1"/>
                </a:solidFill>
              </a:rPr>
              <a:t>de l’Union européenne</a:t>
            </a:r>
          </a:p>
        </p:txBody>
      </p:sp>
      <p:cxnSp>
        <p:nvCxnSpPr>
          <p:cNvPr id="20" name="Connecteur droit 19">
            <a:extLst>
              <a:ext uri="{FF2B5EF4-FFF2-40B4-BE49-F238E27FC236}">
                <a16:creationId xmlns:a16="http://schemas.microsoft.com/office/drawing/2014/main" id="{60C2DC6A-3F69-4413-999D-913EA039BB17}"/>
              </a:ext>
            </a:extLst>
          </p:cNvPr>
          <p:cNvCxnSpPr>
            <a:cxnSpLocks/>
          </p:cNvCxnSpPr>
          <p:nvPr userDrawn="1"/>
        </p:nvCxnSpPr>
        <p:spPr>
          <a:xfrm>
            <a:off x="7128757" y="1614705"/>
            <a:ext cx="9784"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980B315-F0DC-4DD5-B534-A200F2FFA599}"/>
              </a:ext>
            </a:extLst>
          </p:cNvPr>
          <p:cNvCxnSpPr>
            <a:cxnSpLocks/>
          </p:cNvCxnSpPr>
          <p:nvPr userDrawn="1"/>
        </p:nvCxnSpPr>
        <p:spPr>
          <a:xfrm flipH="1">
            <a:off x="6987831" y="4381089"/>
            <a:ext cx="7437"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2" name="Titre 4">
            <a:extLst>
              <a:ext uri="{FF2B5EF4-FFF2-40B4-BE49-F238E27FC236}">
                <a16:creationId xmlns:a16="http://schemas.microsoft.com/office/drawing/2014/main" id="{82905CD0-98EC-488D-AE33-2B83E8E68C27}"/>
              </a:ext>
            </a:extLst>
          </p:cNvPr>
          <p:cNvSpPr txBox="1">
            <a:spLocks/>
          </p:cNvSpPr>
          <p:nvPr userDrawn="1"/>
        </p:nvSpPr>
        <p:spPr>
          <a:xfrm>
            <a:off x="7442766" y="3834491"/>
            <a:ext cx="3627039" cy="89833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000" dirty="0">
                <a:latin typeface="Lato Black" panose="020F0A02020204030203" pitchFamily="34" charset="0"/>
              </a:rPr>
              <a:t>101 milliards €</a:t>
            </a:r>
          </a:p>
        </p:txBody>
      </p:sp>
      <p:sp>
        <p:nvSpPr>
          <p:cNvPr id="23" name="Espace réservé du texte 5">
            <a:extLst>
              <a:ext uri="{FF2B5EF4-FFF2-40B4-BE49-F238E27FC236}">
                <a16:creationId xmlns:a16="http://schemas.microsoft.com/office/drawing/2014/main" id="{0AD429E6-CE1B-4D59-BCAA-D24383173B8F}"/>
              </a:ext>
            </a:extLst>
          </p:cNvPr>
          <p:cNvSpPr txBox="1">
            <a:spLocks/>
          </p:cNvSpPr>
          <p:nvPr userDrawn="1"/>
        </p:nvSpPr>
        <p:spPr>
          <a:xfrm>
            <a:off x="7505749" y="4580761"/>
            <a:ext cx="3627039" cy="922613"/>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Coût annuel de la pollution en France</a:t>
            </a:r>
          </a:p>
        </p:txBody>
      </p:sp>
      <p:sp>
        <p:nvSpPr>
          <p:cNvPr id="24" name="Titre 4">
            <a:extLst>
              <a:ext uri="{FF2B5EF4-FFF2-40B4-BE49-F238E27FC236}">
                <a16:creationId xmlns:a16="http://schemas.microsoft.com/office/drawing/2014/main" id="{583B3BBD-C8D7-4DE1-894F-D980CC922DF2}"/>
              </a:ext>
            </a:extLst>
          </p:cNvPr>
          <p:cNvSpPr txBox="1">
            <a:spLocks/>
          </p:cNvSpPr>
          <p:nvPr userDrawn="1"/>
        </p:nvSpPr>
        <p:spPr>
          <a:xfrm>
            <a:off x="7301434" y="2168106"/>
            <a:ext cx="4202636" cy="1244209"/>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fr-FR" sz="1800" dirty="0">
                <a:solidFill>
                  <a:schemeClr val="bg1"/>
                </a:solidFill>
              </a:rPr>
              <a:t>si le réchauffement climatique est maîtrisé à +1,5°C en 2100</a:t>
            </a:r>
          </a:p>
        </p:txBody>
      </p:sp>
      <p:sp>
        <p:nvSpPr>
          <p:cNvPr id="25" name="Espace réservé du texte 5">
            <a:extLst>
              <a:ext uri="{FF2B5EF4-FFF2-40B4-BE49-F238E27FC236}">
                <a16:creationId xmlns:a16="http://schemas.microsoft.com/office/drawing/2014/main" id="{6B2C7179-8AC5-4E92-8E0E-DD7452D43B14}"/>
              </a:ext>
            </a:extLst>
          </p:cNvPr>
          <p:cNvSpPr txBox="1">
            <a:spLocks/>
          </p:cNvSpPr>
          <p:nvPr userDrawn="1"/>
        </p:nvSpPr>
        <p:spPr>
          <a:xfrm>
            <a:off x="7301978" y="2554257"/>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endParaRPr lang="fr-FR" sz="1600" dirty="0">
              <a:solidFill>
                <a:schemeClr val="bg1"/>
              </a:solidFill>
            </a:endParaRPr>
          </a:p>
        </p:txBody>
      </p:sp>
      <p:cxnSp>
        <p:nvCxnSpPr>
          <p:cNvPr id="26" name="Connecteur droit 25">
            <a:extLst>
              <a:ext uri="{FF2B5EF4-FFF2-40B4-BE49-F238E27FC236}">
                <a16:creationId xmlns:a16="http://schemas.microsoft.com/office/drawing/2014/main" id="{632D4416-232D-43C0-8C40-2349E98738E4}"/>
              </a:ext>
            </a:extLst>
          </p:cNvPr>
          <p:cNvCxnSpPr/>
          <p:nvPr userDrawn="1"/>
        </p:nvCxnSpPr>
        <p:spPr>
          <a:xfrm>
            <a:off x="7916319" y="3538244"/>
            <a:ext cx="1920000"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8D062310-0A1A-4A14-804A-4ED6DBCC4737}"/>
              </a:ext>
            </a:extLst>
          </p:cNvPr>
          <p:cNvCxnSpPr>
            <a:cxnSpLocks/>
          </p:cNvCxnSpPr>
          <p:nvPr userDrawn="1"/>
        </p:nvCxnSpPr>
        <p:spPr>
          <a:xfrm>
            <a:off x="7418961" y="5043452"/>
            <a:ext cx="2056816"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8" name="Espace réservé du texte 5">
            <a:extLst>
              <a:ext uri="{FF2B5EF4-FFF2-40B4-BE49-F238E27FC236}">
                <a16:creationId xmlns:a16="http://schemas.microsoft.com/office/drawing/2014/main" id="{AE3BD8DE-930D-4DEA-9374-7AF5F29EEAFE}"/>
              </a:ext>
            </a:extLst>
          </p:cNvPr>
          <p:cNvSpPr txBox="1">
            <a:spLocks/>
          </p:cNvSpPr>
          <p:nvPr userDrawn="1"/>
        </p:nvSpPr>
        <p:spPr>
          <a:xfrm>
            <a:off x="7301976" y="5275821"/>
            <a:ext cx="4284040" cy="887460"/>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600" b="1" dirty="0"/>
              <a:t>Ce qui implique une information fiable et transparente sur cette question</a:t>
            </a:r>
          </a:p>
        </p:txBody>
      </p:sp>
      <p:pic>
        <p:nvPicPr>
          <p:cNvPr id="31" name="Image 30">
            <a:extLst>
              <a:ext uri="{FF2B5EF4-FFF2-40B4-BE49-F238E27FC236}">
                <a16:creationId xmlns:a16="http://schemas.microsoft.com/office/drawing/2014/main" id="{277E5293-205A-4A97-A3E8-9A22F12B9F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58343" y="3576694"/>
            <a:ext cx="942516" cy="898335"/>
          </a:xfrm>
          <a:prstGeom prst="rect">
            <a:avLst/>
          </a:prstGeom>
        </p:spPr>
      </p:pic>
      <p:sp>
        <p:nvSpPr>
          <p:cNvPr id="33" name="Titre 4">
            <a:extLst>
              <a:ext uri="{FF2B5EF4-FFF2-40B4-BE49-F238E27FC236}">
                <a16:creationId xmlns:a16="http://schemas.microsoft.com/office/drawing/2014/main" id="{1F073CF7-67CC-450C-9E98-EC534699F88E}"/>
              </a:ext>
            </a:extLst>
          </p:cNvPr>
          <p:cNvSpPr txBox="1">
            <a:spLocks/>
          </p:cNvSpPr>
          <p:nvPr userDrawn="1"/>
        </p:nvSpPr>
        <p:spPr>
          <a:xfrm>
            <a:off x="378407" y="1260084"/>
            <a:ext cx="1843200"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3000" dirty="0">
                <a:latin typeface="Lato Black" panose="020F0A02020204030203" pitchFamily="34" charset="0"/>
              </a:rPr>
              <a:t>100 % </a:t>
            </a:r>
          </a:p>
        </p:txBody>
      </p:sp>
      <p:sp>
        <p:nvSpPr>
          <p:cNvPr id="40" name="Espace réservé du texte 5">
            <a:extLst>
              <a:ext uri="{FF2B5EF4-FFF2-40B4-BE49-F238E27FC236}">
                <a16:creationId xmlns:a16="http://schemas.microsoft.com/office/drawing/2014/main" id="{0E358539-4559-4C6D-8F0F-53A0092AA1B5}"/>
              </a:ext>
            </a:extLst>
          </p:cNvPr>
          <p:cNvSpPr txBox="1">
            <a:spLocks/>
          </p:cNvSpPr>
          <p:nvPr userDrawn="1"/>
        </p:nvSpPr>
        <p:spPr>
          <a:xfrm>
            <a:off x="415154" y="2314311"/>
            <a:ext cx="3269461" cy="1512855"/>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600" dirty="0">
                <a:solidFill>
                  <a:schemeClr val="bg1"/>
                </a:solidFill>
              </a:rPr>
              <a:t>des Français exposés </a:t>
            </a:r>
            <a:br>
              <a:rPr lang="fr-FR" sz="1600" dirty="0">
                <a:solidFill>
                  <a:schemeClr val="bg1"/>
                </a:solidFill>
              </a:rPr>
            </a:br>
            <a:r>
              <a:rPr lang="fr-FR" sz="1600" dirty="0">
                <a:solidFill>
                  <a:schemeClr val="bg1"/>
                </a:solidFill>
              </a:rPr>
              <a:t>à un dépassement des recommandations </a:t>
            </a:r>
            <a:br>
              <a:rPr lang="fr-FR" sz="1600" dirty="0">
                <a:solidFill>
                  <a:schemeClr val="bg1"/>
                </a:solidFill>
              </a:rPr>
            </a:br>
            <a:r>
              <a:rPr lang="fr-FR" sz="1600" dirty="0">
                <a:solidFill>
                  <a:schemeClr val="bg1"/>
                </a:solidFill>
              </a:rPr>
              <a:t>de l’OMS</a:t>
            </a:r>
          </a:p>
        </p:txBody>
      </p:sp>
      <p:pic>
        <p:nvPicPr>
          <p:cNvPr id="3" name="Graphique 2" descr="Marteau de président">
            <a:extLst>
              <a:ext uri="{FF2B5EF4-FFF2-40B4-BE49-F238E27FC236}">
                <a16:creationId xmlns:a16="http://schemas.microsoft.com/office/drawing/2014/main" id="{C285B00F-5A2C-4C9D-B7D9-F6170E3D21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65218" y="4372611"/>
            <a:ext cx="922613" cy="922613"/>
          </a:xfrm>
          <a:prstGeom prst="rect">
            <a:avLst/>
          </a:prstGeom>
        </p:spPr>
      </p:pic>
      <p:pic>
        <p:nvPicPr>
          <p:cNvPr id="13" name="Graphique 12" descr="Ville">
            <a:extLst>
              <a:ext uri="{FF2B5EF4-FFF2-40B4-BE49-F238E27FC236}">
                <a16:creationId xmlns:a16="http://schemas.microsoft.com/office/drawing/2014/main" id="{D69CD26E-743C-4C92-B4E3-57A21371C1B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38109" y="4180017"/>
            <a:ext cx="1219200" cy="1219200"/>
          </a:xfrm>
          <a:prstGeom prst="rect">
            <a:avLst/>
          </a:prstGeom>
        </p:spPr>
      </p:pic>
      <p:pic>
        <p:nvPicPr>
          <p:cNvPr id="35" name="Graphique 34" descr="Cœur avec pulsation">
            <a:extLst>
              <a:ext uri="{FF2B5EF4-FFF2-40B4-BE49-F238E27FC236}">
                <a16:creationId xmlns:a16="http://schemas.microsoft.com/office/drawing/2014/main" id="{2C1F4BD2-B43B-4F7E-850E-BAC07332811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534313" y="1659430"/>
            <a:ext cx="865697" cy="865697"/>
          </a:xfrm>
          <a:prstGeom prst="rect">
            <a:avLst/>
          </a:prstGeom>
        </p:spPr>
      </p:pic>
      <p:pic>
        <p:nvPicPr>
          <p:cNvPr id="37" name="Graphique 36" descr="Globe terrestre : Amériques">
            <a:extLst>
              <a:ext uri="{FF2B5EF4-FFF2-40B4-BE49-F238E27FC236}">
                <a16:creationId xmlns:a16="http://schemas.microsoft.com/office/drawing/2014/main" id="{97AED8DC-8448-46CC-8A85-8997F66095E6}"/>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7729846" y="1544494"/>
            <a:ext cx="1046164" cy="1046164"/>
          </a:xfrm>
          <a:prstGeom prst="rect">
            <a:avLst/>
          </a:prstGeom>
        </p:spPr>
      </p:pic>
      <p:pic>
        <p:nvPicPr>
          <p:cNvPr id="39" name="Graphique 38" descr="Thermomètre">
            <a:extLst>
              <a:ext uri="{FF2B5EF4-FFF2-40B4-BE49-F238E27FC236}">
                <a16:creationId xmlns:a16="http://schemas.microsoft.com/office/drawing/2014/main" id="{86EA6F36-D098-4028-A186-EA12FFF4FC8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418964" y="1919343"/>
            <a:ext cx="641345" cy="641345"/>
          </a:xfrm>
          <a:prstGeom prst="rect">
            <a:avLst/>
          </a:prstGeom>
        </p:spPr>
      </p:pic>
      <p:sp>
        <p:nvSpPr>
          <p:cNvPr id="41" name="Titre 4">
            <a:extLst>
              <a:ext uri="{FF2B5EF4-FFF2-40B4-BE49-F238E27FC236}">
                <a16:creationId xmlns:a16="http://schemas.microsoft.com/office/drawing/2014/main" id="{1172249D-8209-4C92-8B0F-133985568F5B}"/>
              </a:ext>
            </a:extLst>
          </p:cNvPr>
          <p:cNvSpPr txBox="1">
            <a:spLocks/>
          </p:cNvSpPr>
          <p:nvPr userDrawn="1"/>
        </p:nvSpPr>
        <p:spPr>
          <a:xfrm>
            <a:off x="8936861" y="1119469"/>
            <a:ext cx="3132879"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2400" dirty="0">
                <a:latin typeface="Lato Black" panose="020F0A02020204030203" pitchFamily="34" charset="0"/>
              </a:rPr>
              <a:t>-30 % </a:t>
            </a:r>
            <a:r>
              <a:rPr lang="fr-FR" sz="1800" dirty="0">
                <a:latin typeface="Lato Black" panose="020F0A02020204030203" pitchFamily="34" charset="0"/>
              </a:rPr>
              <a:t>en ozone </a:t>
            </a:r>
          </a:p>
        </p:txBody>
      </p:sp>
    </p:spTree>
    <p:extLst>
      <p:ext uri="{BB962C8B-B14F-4D97-AF65-F5344CB8AC3E}">
        <p14:creationId xmlns:p14="http://schemas.microsoft.com/office/powerpoint/2010/main" val="27033541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QA_chiffres clés_Régionaux">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9D062C62-CAEB-B44E-9762-7F82ECF8FEF1}"/>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a:solidFill>
                  <a:schemeClr val="bg1"/>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pic>
        <p:nvPicPr>
          <p:cNvPr id="5" name="Image 4">
            <a:extLst>
              <a:ext uri="{FF2B5EF4-FFF2-40B4-BE49-F238E27FC236}">
                <a16:creationId xmlns:a16="http://schemas.microsoft.com/office/drawing/2014/main" id="{2BE9A083-1B98-4230-B93E-07A6F4346B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2047" y="1655261"/>
            <a:ext cx="810000" cy="690000"/>
          </a:xfrm>
          <a:prstGeom prst="rect">
            <a:avLst/>
          </a:prstGeom>
        </p:spPr>
      </p:pic>
      <p:cxnSp>
        <p:nvCxnSpPr>
          <p:cNvPr id="7" name="Connecteur droit 6">
            <a:extLst>
              <a:ext uri="{FF2B5EF4-FFF2-40B4-BE49-F238E27FC236}">
                <a16:creationId xmlns:a16="http://schemas.microsoft.com/office/drawing/2014/main" id="{99308735-5B04-4838-B79A-3FA678B42A78}"/>
              </a:ext>
            </a:extLst>
          </p:cNvPr>
          <p:cNvCxnSpPr/>
          <p:nvPr userDrawn="1"/>
        </p:nvCxnSpPr>
        <p:spPr>
          <a:xfrm>
            <a:off x="1105176" y="1184115"/>
            <a:ext cx="8297577"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8" name="Espace réservé du texte 2">
            <a:extLst>
              <a:ext uri="{FF2B5EF4-FFF2-40B4-BE49-F238E27FC236}">
                <a16:creationId xmlns:a16="http://schemas.microsoft.com/office/drawing/2014/main" id="{C17EDBDD-6FA1-4BA8-A036-363818DF350D}"/>
              </a:ext>
            </a:extLst>
          </p:cNvPr>
          <p:cNvSpPr txBox="1">
            <a:spLocks/>
          </p:cNvSpPr>
          <p:nvPr userDrawn="1"/>
        </p:nvSpPr>
        <p:spPr>
          <a:xfrm>
            <a:off x="336000" y="62400"/>
            <a:ext cx="10676005" cy="898333"/>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solidFill>
                  <a:srgbClr val="00AFF0"/>
                </a:solidFill>
              </a:rPr>
              <a:t>La situation en Île-de-France </a:t>
            </a:r>
          </a:p>
        </p:txBody>
      </p:sp>
      <p:cxnSp>
        <p:nvCxnSpPr>
          <p:cNvPr id="9" name="Connecteur droit 8">
            <a:extLst>
              <a:ext uri="{FF2B5EF4-FFF2-40B4-BE49-F238E27FC236}">
                <a16:creationId xmlns:a16="http://schemas.microsoft.com/office/drawing/2014/main" id="{8BDB8DE7-1A42-4B3D-8461-23963AC3FCDD}"/>
              </a:ext>
            </a:extLst>
          </p:cNvPr>
          <p:cNvCxnSpPr>
            <a:cxnSpLocks/>
          </p:cNvCxnSpPr>
          <p:nvPr userDrawn="1"/>
        </p:nvCxnSpPr>
        <p:spPr>
          <a:xfrm>
            <a:off x="1105175" y="4080080"/>
            <a:ext cx="6472652"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4A6E9F5A-05B5-48F3-9DE2-84B04FE16187}"/>
              </a:ext>
            </a:extLst>
          </p:cNvPr>
          <p:cNvCxnSpPr>
            <a:cxnSpLocks/>
          </p:cNvCxnSpPr>
          <p:nvPr userDrawn="1"/>
        </p:nvCxnSpPr>
        <p:spPr>
          <a:xfrm>
            <a:off x="3557212" y="1309283"/>
            <a:ext cx="0" cy="2511303"/>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1" name="Titre 4">
            <a:extLst>
              <a:ext uri="{FF2B5EF4-FFF2-40B4-BE49-F238E27FC236}">
                <a16:creationId xmlns:a16="http://schemas.microsoft.com/office/drawing/2014/main" id="{EF2B9ECD-E55E-47EA-BF06-AE19A3C03A58}"/>
              </a:ext>
            </a:extLst>
          </p:cNvPr>
          <p:cNvSpPr txBox="1">
            <a:spLocks/>
          </p:cNvSpPr>
          <p:nvPr userDrawn="1"/>
        </p:nvSpPr>
        <p:spPr>
          <a:xfrm>
            <a:off x="1457005" y="4323953"/>
            <a:ext cx="1270847" cy="102871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800" dirty="0">
                <a:latin typeface="Lato Black" panose="020F0A02020204030203" pitchFamily="34" charset="0"/>
              </a:rPr>
              <a:t>53% </a:t>
            </a:r>
          </a:p>
        </p:txBody>
      </p:sp>
      <p:sp>
        <p:nvSpPr>
          <p:cNvPr id="12" name="Espace réservé du texte 5">
            <a:extLst>
              <a:ext uri="{FF2B5EF4-FFF2-40B4-BE49-F238E27FC236}">
                <a16:creationId xmlns:a16="http://schemas.microsoft.com/office/drawing/2014/main" id="{F0781578-D1C8-4DE9-9150-A4E00E756709}"/>
              </a:ext>
            </a:extLst>
          </p:cNvPr>
          <p:cNvSpPr txBox="1">
            <a:spLocks/>
          </p:cNvSpPr>
          <p:nvPr userDrawn="1"/>
        </p:nvSpPr>
        <p:spPr>
          <a:xfrm>
            <a:off x="-83350" y="5270107"/>
            <a:ext cx="29619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latin typeface="Lato "/>
              </a:rPr>
              <a:t>d’oxyde d’azote dus au transport routier en Île-de-France </a:t>
            </a:r>
            <a:r>
              <a:rPr lang="fr-FR" sz="1600" dirty="0">
                <a:solidFill>
                  <a:schemeClr val="bg1"/>
                </a:solidFill>
              </a:rPr>
              <a:t> </a:t>
            </a:r>
          </a:p>
        </p:txBody>
      </p:sp>
      <p:cxnSp>
        <p:nvCxnSpPr>
          <p:cNvPr id="14" name="Connecteur droit 13">
            <a:extLst>
              <a:ext uri="{FF2B5EF4-FFF2-40B4-BE49-F238E27FC236}">
                <a16:creationId xmlns:a16="http://schemas.microsoft.com/office/drawing/2014/main" id="{57B24A6C-3EB2-413B-962F-6E893762E76F}"/>
              </a:ext>
            </a:extLst>
          </p:cNvPr>
          <p:cNvCxnSpPr/>
          <p:nvPr userDrawn="1"/>
        </p:nvCxnSpPr>
        <p:spPr>
          <a:xfrm>
            <a:off x="2878588" y="4526109"/>
            <a:ext cx="0"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5" name="Titre 4">
            <a:extLst>
              <a:ext uri="{FF2B5EF4-FFF2-40B4-BE49-F238E27FC236}">
                <a16:creationId xmlns:a16="http://schemas.microsoft.com/office/drawing/2014/main" id="{5B376BA3-07BA-4C24-8E59-DEA01D100E9F}"/>
              </a:ext>
            </a:extLst>
          </p:cNvPr>
          <p:cNvSpPr txBox="1">
            <a:spLocks/>
          </p:cNvSpPr>
          <p:nvPr userDrawn="1"/>
        </p:nvSpPr>
        <p:spPr>
          <a:xfrm>
            <a:off x="3904497" y="1226120"/>
            <a:ext cx="2948796" cy="150980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400" dirty="0">
                <a:latin typeface="Lato Black" panose="020F0A02020204030203" pitchFamily="34" charset="0"/>
              </a:rPr>
              <a:t>8 000 décès prématurés </a:t>
            </a:r>
          </a:p>
        </p:txBody>
      </p:sp>
      <p:sp>
        <p:nvSpPr>
          <p:cNvPr id="16" name="Espace réservé du texte 5">
            <a:extLst>
              <a:ext uri="{FF2B5EF4-FFF2-40B4-BE49-F238E27FC236}">
                <a16:creationId xmlns:a16="http://schemas.microsoft.com/office/drawing/2014/main" id="{054C3261-560A-455A-8449-92F7736426E1}"/>
              </a:ext>
            </a:extLst>
          </p:cNvPr>
          <p:cNvSpPr txBox="1">
            <a:spLocks/>
          </p:cNvSpPr>
          <p:nvPr userDrawn="1"/>
        </p:nvSpPr>
        <p:spPr>
          <a:xfrm>
            <a:off x="3662401" y="2653359"/>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par an en Île-de-France liés à la pollution de l’air </a:t>
            </a:r>
          </a:p>
        </p:txBody>
      </p:sp>
      <p:sp>
        <p:nvSpPr>
          <p:cNvPr id="18" name="Titre 4">
            <a:extLst>
              <a:ext uri="{FF2B5EF4-FFF2-40B4-BE49-F238E27FC236}">
                <a16:creationId xmlns:a16="http://schemas.microsoft.com/office/drawing/2014/main" id="{C425446B-BF22-49FD-A427-03C7646539BC}"/>
              </a:ext>
            </a:extLst>
          </p:cNvPr>
          <p:cNvSpPr txBox="1">
            <a:spLocks/>
          </p:cNvSpPr>
          <p:nvPr userDrawn="1"/>
        </p:nvSpPr>
        <p:spPr>
          <a:xfrm>
            <a:off x="3118465" y="4172492"/>
            <a:ext cx="2961940" cy="1180179"/>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300" dirty="0">
                <a:latin typeface="Lato Black" panose="020F0A02020204030203" pitchFamily="34" charset="0"/>
              </a:rPr>
              <a:t>2</a:t>
            </a:r>
            <a:r>
              <a:rPr lang="fr-FR" sz="2400" dirty="0">
                <a:latin typeface="Lato Black" panose="020F0A02020204030203" pitchFamily="34" charset="0"/>
              </a:rPr>
              <a:t> </a:t>
            </a:r>
            <a:r>
              <a:rPr lang="fr-FR" sz="1900" dirty="0">
                <a:latin typeface="Lato Black" panose="020F0A02020204030203" pitchFamily="34" charset="0"/>
              </a:rPr>
              <a:t>annulations de permis de construire</a:t>
            </a:r>
          </a:p>
        </p:txBody>
      </p:sp>
      <p:sp>
        <p:nvSpPr>
          <p:cNvPr id="19" name="Espace réservé du texte 5">
            <a:extLst>
              <a:ext uri="{FF2B5EF4-FFF2-40B4-BE49-F238E27FC236}">
                <a16:creationId xmlns:a16="http://schemas.microsoft.com/office/drawing/2014/main" id="{DB60349A-14D5-4290-96A2-C965B9C4BCFC}"/>
              </a:ext>
            </a:extLst>
          </p:cNvPr>
          <p:cNvSpPr txBox="1">
            <a:spLocks/>
          </p:cNvSpPr>
          <p:nvPr userDrawn="1"/>
        </p:nvSpPr>
        <p:spPr>
          <a:xfrm>
            <a:off x="3129776" y="5278164"/>
            <a:ext cx="3760261" cy="916519"/>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à Paris en 2021 en lien avec la pollution de l’air </a:t>
            </a:r>
          </a:p>
        </p:txBody>
      </p:sp>
      <p:cxnSp>
        <p:nvCxnSpPr>
          <p:cNvPr id="20" name="Connecteur droit 19">
            <a:extLst>
              <a:ext uri="{FF2B5EF4-FFF2-40B4-BE49-F238E27FC236}">
                <a16:creationId xmlns:a16="http://schemas.microsoft.com/office/drawing/2014/main" id="{60C2DC6A-3F69-4413-999D-913EA039BB17}"/>
              </a:ext>
            </a:extLst>
          </p:cNvPr>
          <p:cNvCxnSpPr>
            <a:cxnSpLocks/>
          </p:cNvCxnSpPr>
          <p:nvPr userDrawn="1"/>
        </p:nvCxnSpPr>
        <p:spPr>
          <a:xfrm>
            <a:off x="7128757" y="1614705"/>
            <a:ext cx="9784"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980B315-F0DC-4DD5-B534-A200F2FFA599}"/>
              </a:ext>
            </a:extLst>
          </p:cNvPr>
          <p:cNvCxnSpPr>
            <a:cxnSpLocks/>
          </p:cNvCxnSpPr>
          <p:nvPr userDrawn="1"/>
        </p:nvCxnSpPr>
        <p:spPr>
          <a:xfrm flipH="1">
            <a:off x="6987831" y="4381089"/>
            <a:ext cx="7437"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2" name="Titre 4">
            <a:extLst>
              <a:ext uri="{FF2B5EF4-FFF2-40B4-BE49-F238E27FC236}">
                <a16:creationId xmlns:a16="http://schemas.microsoft.com/office/drawing/2014/main" id="{82905CD0-98EC-488D-AE33-2B83E8E68C27}"/>
              </a:ext>
            </a:extLst>
          </p:cNvPr>
          <p:cNvSpPr txBox="1">
            <a:spLocks/>
          </p:cNvSpPr>
          <p:nvPr userDrawn="1"/>
        </p:nvSpPr>
        <p:spPr>
          <a:xfrm>
            <a:off x="6853291" y="3826188"/>
            <a:ext cx="4742755" cy="89833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000" dirty="0">
                <a:latin typeface="Lato Black" panose="020F0A02020204030203" pitchFamily="34" charset="0"/>
              </a:rPr>
              <a:t>1 600 € </a:t>
            </a:r>
            <a:r>
              <a:rPr lang="fr-FR" sz="1700" dirty="0">
                <a:latin typeface="Lato Black" panose="020F0A02020204030203" pitchFamily="34" charset="0"/>
              </a:rPr>
              <a:t>par an par habitant:</a:t>
            </a:r>
          </a:p>
        </p:txBody>
      </p:sp>
      <p:sp>
        <p:nvSpPr>
          <p:cNvPr id="23" name="Espace réservé du texte 5">
            <a:extLst>
              <a:ext uri="{FF2B5EF4-FFF2-40B4-BE49-F238E27FC236}">
                <a16:creationId xmlns:a16="http://schemas.microsoft.com/office/drawing/2014/main" id="{0AD429E6-CE1B-4D59-BCAA-D24383173B8F}"/>
              </a:ext>
            </a:extLst>
          </p:cNvPr>
          <p:cNvSpPr txBox="1">
            <a:spLocks/>
          </p:cNvSpPr>
          <p:nvPr userDrawn="1"/>
        </p:nvSpPr>
        <p:spPr>
          <a:xfrm>
            <a:off x="6853291" y="4580761"/>
            <a:ext cx="4632005" cy="922613"/>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lgn="r">
              <a:buNone/>
            </a:pPr>
            <a:r>
              <a:rPr lang="fr-FR" sz="1600" dirty="0">
                <a:solidFill>
                  <a:schemeClr val="bg1"/>
                </a:solidFill>
                <a:latin typeface="Lato "/>
              </a:rPr>
              <a:t>coût de la pollution de l’air à Paris</a:t>
            </a:r>
          </a:p>
        </p:txBody>
      </p:sp>
      <p:sp>
        <p:nvSpPr>
          <p:cNvPr id="24" name="Titre 4">
            <a:extLst>
              <a:ext uri="{FF2B5EF4-FFF2-40B4-BE49-F238E27FC236}">
                <a16:creationId xmlns:a16="http://schemas.microsoft.com/office/drawing/2014/main" id="{583B3BBD-C8D7-4DE1-894F-D980CC922DF2}"/>
              </a:ext>
            </a:extLst>
          </p:cNvPr>
          <p:cNvSpPr txBox="1">
            <a:spLocks/>
          </p:cNvSpPr>
          <p:nvPr userDrawn="1"/>
        </p:nvSpPr>
        <p:spPr>
          <a:xfrm>
            <a:off x="7200574" y="2430235"/>
            <a:ext cx="3882668" cy="842560"/>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fr-FR" sz="1800" dirty="0">
                <a:solidFill>
                  <a:schemeClr val="bg1"/>
                </a:solidFill>
                <a:latin typeface="Lato "/>
              </a:rPr>
              <a:t>dans l’air de Paris entre 1993 et 2015</a:t>
            </a:r>
            <a:endParaRPr lang="fr-FR" sz="1800" dirty="0">
              <a:solidFill>
                <a:schemeClr val="bg1"/>
              </a:solidFill>
            </a:endParaRPr>
          </a:p>
        </p:txBody>
      </p:sp>
      <p:sp>
        <p:nvSpPr>
          <p:cNvPr id="25" name="Espace réservé du texte 5">
            <a:extLst>
              <a:ext uri="{FF2B5EF4-FFF2-40B4-BE49-F238E27FC236}">
                <a16:creationId xmlns:a16="http://schemas.microsoft.com/office/drawing/2014/main" id="{6B2C7179-8AC5-4E92-8E0E-DD7452D43B14}"/>
              </a:ext>
            </a:extLst>
          </p:cNvPr>
          <p:cNvSpPr txBox="1">
            <a:spLocks/>
          </p:cNvSpPr>
          <p:nvPr userDrawn="1"/>
        </p:nvSpPr>
        <p:spPr>
          <a:xfrm>
            <a:off x="7301978" y="2554257"/>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endParaRPr lang="fr-FR" sz="1600" dirty="0">
              <a:solidFill>
                <a:schemeClr val="bg1"/>
              </a:solidFill>
            </a:endParaRPr>
          </a:p>
        </p:txBody>
      </p:sp>
      <p:cxnSp>
        <p:nvCxnSpPr>
          <p:cNvPr id="26" name="Connecteur droit 25">
            <a:extLst>
              <a:ext uri="{FF2B5EF4-FFF2-40B4-BE49-F238E27FC236}">
                <a16:creationId xmlns:a16="http://schemas.microsoft.com/office/drawing/2014/main" id="{632D4416-232D-43C0-8C40-2349E98738E4}"/>
              </a:ext>
            </a:extLst>
          </p:cNvPr>
          <p:cNvCxnSpPr/>
          <p:nvPr userDrawn="1"/>
        </p:nvCxnSpPr>
        <p:spPr>
          <a:xfrm>
            <a:off x="7916319" y="3538244"/>
            <a:ext cx="1920000"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8D062310-0A1A-4A14-804A-4ED6DBCC4737}"/>
              </a:ext>
            </a:extLst>
          </p:cNvPr>
          <p:cNvCxnSpPr>
            <a:cxnSpLocks/>
          </p:cNvCxnSpPr>
          <p:nvPr userDrawn="1"/>
        </p:nvCxnSpPr>
        <p:spPr>
          <a:xfrm>
            <a:off x="7418961" y="5043452"/>
            <a:ext cx="2056816"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8" name="Espace réservé du texte 5">
            <a:extLst>
              <a:ext uri="{FF2B5EF4-FFF2-40B4-BE49-F238E27FC236}">
                <a16:creationId xmlns:a16="http://schemas.microsoft.com/office/drawing/2014/main" id="{AE3BD8DE-930D-4DEA-9374-7AF5F29EEAFE}"/>
              </a:ext>
            </a:extLst>
          </p:cNvPr>
          <p:cNvSpPr txBox="1">
            <a:spLocks/>
          </p:cNvSpPr>
          <p:nvPr userDrawn="1"/>
        </p:nvSpPr>
        <p:spPr>
          <a:xfrm>
            <a:off x="7301976" y="5275821"/>
            <a:ext cx="4284040" cy="887460"/>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1600" b="1" dirty="0"/>
              <a:t>Ce qui implique une information fiable et transparente sur cette question</a:t>
            </a:r>
          </a:p>
        </p:txBody>
      </p:sp>
      <p:pic>
        <p:nvPicPr>
          <p:cNvPr id="31" name="Image 30">
            <a:extLst>
              <a:ext uri="{FF2B5EF4-FFF2-40B4-BE49-F238E27FC236}">
                <a16:creationId xmlns:a16="http://schemas.microsoft.com/office/drawing/2014/main" id="{277E5293-205A-4A97-A3E8-9A22F12B9F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33749" y="3399743"/>
            <a:ext cx="942516" cy="898335"/>
          </a:xfrm>
          <a:prstGeom prst="rect">
            <a:avLst/>
          </a:prstGeom>
        </p:spPr>
      </p:pic>
      <p:sp>
        <p:nvSpPr>
          <p:cNvPr id="33" name="Titre 4">
            <a:extLst>
              <a:ext uri="{FF2B5EF4-FFF2-40B4-BE49-F238E27FC236}">
                <a16:creationId xmlns:a16="http://schemas.microsoft.com/office/drawing/2014/main" id="{1F073CF7-67CC-450C-9E98-EC534699F88E}"/>
              </a:ext>
            </a:extLst>
          </p:cNvPr>
          <p:cNvSpPr txBox="1">
            <a:spLocks/>
          </p:cNvSpPr>
          <p:nvPr userDrawn="1"/>
        </p:nvSpPr>
        <p:spPr>
          <a:xfrm>
            <a:off x="378407" y="1260084"/>
            <a:ext cx="1843200"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3000" dirty="0">
                <a:latin typeface="Lato Black" panose="020F0A02020204030203" pitchFamily="34" charset="0"/>
              </a:rPr>
              <a:t>100 % </a:t>
            </a:r>
          </a:p>
        </p:txBody>
      </p:sp>
      <p:sp>
        <p:nvSpPr>
          <p:cNvPr id="40" name="Espace réservé du texte 5">
            <a:extLst>
              <a:ext uri="{FF2B5EF4-FFF2-40B4-BE49-F238E27FC236}">
                <a16:creationId xmlns:a16="http://schemas.microsoft.com/office/drawing/2014/main" id="{0E358539-4559-4C6D-8F0F-53A0092AA1B5}"/>
              </a:ext>
            </a:extLst>
          </p:cNvPr>
          <p:cNvSpPr txBox="1">
            <a:spLocks/>
          </p:cNvSpPr>
          <p:nvPr userDrawn="1"/>
        </p:nvSpPr>
        <p:spPr>
          <a:xfrm>
            <a:off x="415154" y="2314311"/>
            <a:ext cx="3269461" cy="1512855"/>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600" dirty="0">
                <a:solidFill>
                  <a:schemeClr val="bg1"/>
                </a:solidFill>
              </a:rPr>
              <a:t>des Franciliens exposés </a:t>
            </a:r>
            <a:br>
              <a:rPr lang="fr-FR" sz="1600" dirty="0">
                <a:solidFill>
                  <a:schemeClr val="bg1"/>
                </a:solidFill>
              </a:rPr>
            </a:br>
            <a:r>
              <a:rPr lang="fr-FR" sz="1600" dirty="0">
                <a:solidFill>
                  <a:schemeClr val="bg1"/>
                </a:solidFill>
              </a:rPr>
              <a:t>à un dépassement des recommandations </a:t>
            </a:r>
            <a:br>
              <a:rPr lang="fr-FR" sz="1600" dirty="0">
                <a:solidFill>
                  <a:schemeClr val="bg1"/>
                </a:solidFill>
              </a:rPr>
            </a:br>
            <a:r>
              <a:rPr lang="fr-FR" sz="1600" dirty="0">
                <a:solidFill>
                  <a:schemeClr val="bg1"/>
                </a:solidFill>
              </a:rPr>
              <a:t>de l’OMS</a:t>
            </a:r>
          </a:p>
        </p:txBody>
      </p:sp>
      <p:pic>
        <p:nvPicPr>
          <p:cNvPr id="3" name="Graphique 2" descr="Marteau de président">
            <a:extLst>
              <a:ext uri="{FF2B5EF4-FFF2-40B4-BE49-F238E27FC236}">
                <a16:creationId xmlns:a16="http://schemas.microsoft.com/office/drawing/2014/main" id="{C285B00F-5A2C-4C9D-B7D9-F6170E3D21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65218" y="4372611"/>
            <a:ext cx="922613" cy="922613"/>
          </a:xfrm>
          <a:prstGeom prst="rect">
            <a:avLst/>
          </a:prstGeom>
        </p:spPr>
      </p:pic>
      <p:pic>
        <p:nvPicPr>
          <p:cNvPr id="35" name="Graphique 34" descr="Cœur avec pulsation">
            <a:extLst>
              <a:ext uri="{FF2B5EF4-FFF2-40B4-BE49-F238E27FC236}">
                <a16:creationId xmlns:a16="http://schemas.microsoft.com/office/drawing/2014/main" id="{2C1F4BD2-B43B-4F7E-850E-BAC07332811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59239" y="1776053"/>
            <a:ext cx="865697" cy="865697"/>
          </a:xfrm>
          <a:prstGeom prst="rect">
            <a:avLst/>
          </a:prstGeom>
        </p:spPr>
      </p:pic>
      <p:pic>
        <p:nvPicPr>
          <p:cNvPr id="37" name="Graphique 36" descr="Globe terrestre : Amériques">
            <a:extLst>
              <a:ext uri="{FF2B5EF4-FFF2-40B4-BE49-F238E27FC236}">
                <a16:creationId xmlns:a16="http://schemas.microsoft.com/office/drawing/2014/main" id="{97AED8DC-8448-46CC-8A85-8997F66095E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729846" y="1544494"/>
            <a:ext cx="1046164" cy="1046164"/>
          </a:xfrm>
          <a:prstGeom prst="rect">
            <a:avLst/>
          </a:prstGeom>
        </p:spPr>
      </p:pic>
      <p:pic>
        <p:nvPicPr>
          <p:cNvPr id="39" name="Graphique 38" descr="Thermomètre">
            <a:extLst>
              <a:ext uri="{FF2B5EF4-FFF2-40B4-BE49-F238E27FC236}">
                <a16:creationId xmlns:a16="http://schemas.microsoft.com/office/drawing/2014/main" id="{86EA6F36-D098-4028-A186-EA12FFF4FC8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7418964" y="1919343"/>
            <a:ext cx="641345" cy="641345"/>
          </a:xfrm>
          <a:prstGeom prst="rect">
            <a:avLst/>
          </a:prstGeom>
        </p:spPr>
      </p:pic>
      <p:sp>
        <p:nvSpPr>
          <p:cNvPr id="41" name="Titre 4">
            <a:extLst>
              <a:ext uri="{FF2B5EF4-FFF2-40B4-BE49-F238E27FC236}">
                <a16:creationId xmlns:a16="http://schemas.microsoft.com/office/drawing/2014/main" id="{1172249D-8209-4C92-8B0F-133985568F5B}"/>
              </a:ext>
            </a:extLst>
          </p:cNvPr>
          <p:cNvSpPr txBox="1">
            <a:spLocks/>
          </p:cNvSpPr>
          <p:nvPr userDrawn="1"/>
        </p:nvSpPr>
        <p:spPr>
          <a:xfrm>
            <a:off x="8701722" y="1348496"/>
            <a:ext cx="3132879"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2800" dirty="0">
                <a:latin typeface="Lato Black" panose="020F0A02020204030203" pitchFamily="34" charset="0"/>
              </a:rPr>
              <a:t>+15% </a:t>
            </a:r>
            <a:r>
              <a:rPr lang="fr-FR" sz="1800" dirty="0">
                <a:latin typeface="Lato Black" panose="020F0A02020204030203" pitchFamily="34" charset="0"/>
              </a:rPr>
              <a:t>de CO</a:t>
            </a:r>
            <a:r>
              <a:rPr lang="fr-FR" sz="1800" baseline="-25000" dirty="0">
                <a:latin typeface="Lato Black" panose="020F0A02020204030203" pitchFamily="34" charset="0"/>
              </a:rPr>
              <a:t>2</a:t>
            </a:r>
            <a:r>
              <a:rPr lang="fr-FR" sz="1800" dirty="0">
                <a:latin typeface="Lato Black" panose="020F0A02020204030203" pitchFamily="34" charset="0"/>
              </a:rPr>
              <a:t> </a:t>
            </a:r>
          </a:p>
        </p:txBody>
      </p:sp>
      <p:pic>
        <p:nvPicPr>
          <p:cNvPr id="4" name="Graphique 3" descr="Voiture">
            <a:extLst>
              <a:ext uri="{FF2B5EF4-FFF2-40B4-BE49-F238E27FC236}">
                <a16:creationId xmlns:a16="http://schemas.microsoft.com/office/drawing/2014/main" id="{B05AF577-A219-4755-AAFD-6EE059ADAE59}"/>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18229" y="4323952"/>
            <a:ext cx="1219200" cy="1219200"/>
          </a:xfrm>
          <a:prstGeom prst="rect">
            <a:avLst/>
          </a:prstGeom>
        </p:spPr>
      </p:pic>
    </p:spTree>
    <p:extLst>
      <p:ext uri="{BB962C8B-B14F-4D97-AF65-F5344CB8AC3E}">
        <p14:creationId xmlns:p14="http://schemas.microsoft.com/office/powerpoint/2010/main" val="2109232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QA_chiffres clés_Régionaux_sansphrase">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9D062C62-CAEB-B44E-9762-7F82ECF8FEF1}"/>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a:solidFill>
                  <a:schemeClr val="bg1"/>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pic>
        <p:nvPicPr>
          <p:cNvPr id="5" name="Image 4">
            <a:extLst>
              <a:ext uri="{FF2B5EF4-FFF2-40B4-BE49-F238E27FC236}">
                <a16:creationId xmlns:a16="http://schemas.microsoft.com/office/drawing/2014/main" id="{2BE9A083-1B98-4230-B93E-07A6F4346B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2047" y="1655261"/>
            <a:ext cx="810000" cy="690000"/>
          </a:xfrm>
          <a:prstGeom prst="rect">
            <a:avLst/>
          </a:prstGeom>
        </p:spPr>
      </p:pic>
      <p:cxnSp>
        <p:nvCxnSpPr>
          <p:cNvPr id="7" name="Connecteur droit 6">
            <a:extLst>
              <a:ext uri="{FF2B5EF4-FFF2-40B4-BE49-F238E27FC236}">
                <a16:creationId xmlns:a16="http://schemas.microsoft.com/office/drawing/2014/main" id="{99308735-5B04-4838-B79A-3FA678B42A78}"/>
              </a:ext>
            </a:extLst>
          </p:cNvPr>
          <p:cNvCxnSpPr/>
          <p:nvPr userDrawn="1"/>
        </p:nvCxnSpPr>
        <p:spPr>
          <a:xfrm>
            <a:off x="1105176" y="1184115"/>
            <a:ext cx="8297577"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8" name="Espace réservé du texte 2">
            <a:extLst>
              <a:ext uri="{FF2B5EF4-FFF2-40B4-BE49-F238E27FC236}">
                <a16:creationId xmlns:a16="http://schemas.microsoft.com/office/drawing/2014/main" id="{C17EDBDD-6FA1-4BA8-A036-363818DF350D}"/>
              </a:ext>
            </a:extLst>
          </p:cNvPr>
          <p:cNvSpPr txBox="1">
            <a:spLocks/>
          </p:cNvSpPr>
          <p:nvPr userDrawn="1"/>
        </p:nvSpPr>
        <p:spPr>
          <a:xfrm>
            <a:off x="336000" y="62400"/>
            <a:ext cx="10676005" cy="898333"/>
          </a:xfrm>
          <a:prstGeom prst="rect">
            <a:avLst/>
          </a:prstGeom>
        </p:spPr>
        <p:txBody>
          <a:bodyPr wrap="square" tIns="468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200" cap="all" baseline="0" dirty="0">
                <a:solidFill>
                  <a:srgbClr val="00AFF0"/>
                </a:solidFill>
              </a:rPr>
              <a:t>La situation en Île-de-France </a:t>
            </a:r>
          </a:p>
        </p:txBody>
      </p:sp>
      <p:cxnSp>
        <p:nvCxnSpPr>
          <p:cNvPr id="9" name="Connecteur droit 8">
            <a:extLst>
              <a:ext uri="{FF2B5EF4-FFF2-40B4-BE49-F238E27FC236}">
                <a16:creationId xmlns:a16="http://schemas.microsoft.com/office/drawing/2014/main" id="{8BDB8DE7-1A42-4B3D-8461-23963AC3FCDD}"/>
              </a:ext>
            </a:extLst>
          </p:cNvPr>
          <p:cNvCxnSpPr>
            <a:cxnSpLocks/>
          </p:cNvCxnSpPr>
          <p:nvPr userDrawn="1"/>
        </p:nvCxnSpPr>
        <p:spPr>
          <a:xfrm>
            <a:off x="1105175" y="4080080"/>
            <a:ext cx="6472652"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4A6E9F5A-05B5-48F3-9DE2-84B04FE16187}"/>
              </a:ext>
            </a:extLst>
          </p:cNvPr>
          <p:cNvCxnSpPr>
            <a:cxnSpLocks/>
          </p:cNvCxnSpPr>
          <p:nvPr userDrawn="1"/>
        </p:nvCxnSpPr>
        <p:spPr>
          <a:xfrm>
            <a:off x="3557212" y="1309283"/>
            <a:ext cx="0" cy="2511303"/>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1" name="Titre 4">
            <a:extLst>
              <a:ext uri="{FF2B5EF4-FFF2-40B4-BE49-F238E27FC236}">
                <a16:creationId xmlns:a16="http://schemas.microsoft.com/office/drawing/2014/main" id="{EF2B9ECD-E55E-47EA-BF06-AE19A3C03A58}"/>
              </a:ext>
            </a:extLst>
          </p:cNvPr>
          <p:cNvSpPr txBox="1">
            <a:spLocks/>
          </p:cNvSpPr>
          <p:nvPr userDrawn="1"/>
        </p:nvSpPr>
        <p:spPr>
          <a:xfrm>
            <a:off x="1457005" y="4323953"/>
            <a:ext cx="1270847" cy="102871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800" dirty="0">
                <a:latin typeface="Lato Black" panose="020F0A02020204030203" pitchFamily="34" charset="0"/>
              </a:rPr>
              <a:t>53% </a:t>
            </a:r>
          </a:p>
        </p:txBody>
      </p:sp>
      <p:sp>
        <p:nvSpPr>
          <p:cNvPr id="12" name="Espace réservé du texte 5">
            <a:extLst>
              <a:ext uri="{FF2B5EF4-FFF2-40B4-BE49-F238E27FC236}">
                <a16:creationId xmlns:a16="http://schemas.microsoft.com/office/drawing/2014/main" id="{F0781578-D1C8-4DE9-9150-A4E00E756709}"/>
              </a:ext>
            </a:extLst>
          </p:cNvPr>
          <p:cNvSpPr txBox="1">
            <a:spLocks/>
          </p:cNvSpPr>
          <p:nvPr userDrawn="1"/>
        </p:nvSpPr>
        <p:spPr>
          <a:xfrm>
            <a:off x="-83350" y="5270107"/>
            <a:ext cx="29619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latin typeface="Lato "/>
              </a:rPr>
              <a:t>d’oxyde d’azote dus au transport routier en Île-de-France </a:t>
            </a:r>
            <a:r>
              <a:rPr lang="fr-FR" sz="1600" dirty="0">
                <a:solidFill>
                  <a:schemeClr val="bg1"/>
                </a:solidFill>
              </a:rPr>
              <a:t> </a:t>
            </a:r>
          </a:p>
        </p:txBody>
      </p:sp>
      <p:cxnSp>
        <p:nvCxnSpPr>
          <p:cNvPr id="14" name="Connecteur droit 13">
            <a:extLst>
              <a:ext uri="{FF2B5EF4-FFF2-40B4-BE49-F238E27FC236}">
                <a16:creationId xmlns:a16="http://schemas.microsoft.com/office/drawing/2014/main" id="{57B24A6C-3EB2-413B-962F-6E893762E76F}"/>
              </a:ext>
            </a:extLst>
          </p:cNvPr>
          <p:cNvCxnSpPr/>
          <p:nvPr userDrawn="1"/>
        </p:nvCxnSpPr>
        <p:spPr>
          <a:xfrm>
            <a:off x="2878588" y="4526109"/>
            <a:ext cx="0"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15" name="Titre 4">
            <a:extLst>
              <a:ext uri="{FF2B5EF4-FFF2-40B4-BE49-F238E27FC236}">
                <a16:creationId xmlns:a16="http://schemas.microsoft.com/office/drawing/2014/main" id="{5B376BA3-07BA-4C24-8E59-DEA01D100E9F}"/>
              </a:ext>
            </a:extLst>
          </p:cNvPr>
          <p:cNvSpPr txBox="1">
            <a:spLocks/>
          </p:cNvSpPr>
          <p:nvPr userDrawn="1"/>
        </p:nvSpPr>
        <p:spPr>
          <a:xfrm>
            <a:off x="3904497" y="1226120"/>
            <a:ext cx="2948796" cy="150980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2400" dirty="0">
                <a:latin typeface="Lato Black" panose="020F0A02020204030203" pitchFamily="34" charset="0"/>
              </a:rPr>
              <a:t>8 000 décès prématurés </a:t>
            </a:r>
          </a:p>
        </p:txBody>
      </p:sp>
      <p:sp>
        <p:nvSpPr>
          <p:cNvPr id="16" name="Espace réservé du texte 5">
            <a:extLst>
              <a:ext uri="{FF2B5EF4-FFF2-40B4-BE49-F238E27FC236}">
                <a16:creationId xmlns:a16="http://schemas.microsoft.com/office/drawing/2014/main" id="{054C3261-560A-455A-8449-92F7736426E1}"/>
              </a:ext>
            </a:extLst>
          </p:cNvPr>
          <p:cNvSpPr txBox="1">
            <a:spLocks/>
          </p:cNvSpPr>
          <p:nvPr userDrawn="1"/>
        </p:nvSpPr>
        <p:spPr>
          <a:xfrm>
            <a:off x="3662401" y="2653359"/>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par an en Île-de-France liés à la pollution de l’air </a:t>
            </a:r>
          </a:p>
        </p:txBody>
      </p:sp>
      <p:sp>
        <p:nvSpPr>
          <p:cNvPr id="18" name="Titre 4">
            <a:extLst>
              <a:ext uri="{FF2B5EF4-FFF2-40B4-BE49-F238E27FC236}">
                <a16:creationId xmlns:a16="http://schemas.microsoft.com/office/drawing/2014/main" id="{C425446B-BF22-49FD-A427-03C7646539BC}"/>
              </a:ext>
            </a:extLst>
          </p:cNvPr>
          <p:cNvSpPr txBox="1">
            <a:spLocks/>
          </p:cNvSpPr>
          <p:nvPr userDrawn="1"/>
        </p:nvSpPr>
        <p:spPr>
          <a:xfrm>
            <a:off x="3118465" y="4172492"/>
            <a:ext cx="2961940" cy="1180179"/>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300" dirty="0">
                <a:latin typeface="Lato Black" panose="020F0A02020204030203" pitchFamily="34" charset="0"/>
              </a:rPr>
              <a:t>2</a:t>
            </a:r>
            <a:r>
              <a:rPr lang="fr-FR" sz="2400" dirty="0">
                <a:latin typeface="Lato Black" panose="020F0A02020204030203" pitchFamily="34" charset="0"/>
              </a:rPr>
              <a:t> </a:t>
            </a:r>
            <a:r>
              <a:rPr lang="fr-FR" sz="1900" dirty="0">
                <a:latin typeface="Lato Black" panose="020F0A02020204030203" pitchFamily="34" charset="0"/>
              </a:rPr>
              <a:t>annulations de permis de construire</a:t>
            </a:r>
          </a:p>
        </p:txBody>
      </p:sp>
      <p:sp>
        <p:nvSpPr>
          <p:cNvPr id="19" name="Espace réservé du texte 5">
            <a:extLst>
              <a:ext uri="{FF2B5EF4-FFF2-40B4-BE49-F238E27FC236}">
                <a16:creationId xmlns:a16="http://schemas.microsoft.com/office/drawing/2014/main" id="{DB60349A-14D5-4290-96A2-C965B9C4BCFC}"/>
              </a:ext>
            </a:extLst>
          </p:cNvPr>
          <p:cNvSpPr txBox="1">
            <a:spLocks/>
          </p:cNvSpPr>
          <p:nvPr userDrawn="1"/>
        </p:nvSpPr>
        <p:spPr>
          <a:xfrm>
            <a:off x="3129776" y="5278164"/>
            <a:ext cx="3760261" cy="916519"/>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fr-FR" sz="1600" dirty="0">
                <a:solidFill>
                  <a:schemeClr val="bg1"/>
                </a:solidFill>
              </a:rPr>
              <a:t>à Paris en 2021 en lien avec la pollution de l’air </a:t>
            </a:r>
          </a:p>
        </p:txBody>
      </p:sp>
      <p:cxnSp>
        <p:nvCxnSpPr>
          <p:cNvPr id="20" name="Connecteur droit 19">
            <a:extLst>
              <a:ext uri="{FF2B5EF4-FFF2-40B4-BE49-F238E27FC236}">
                <a16:creationId xmlns:a16="http://schemas.microsoft.com/office/drawing/2014/main" id="{60C2DC6A-3F69-4413-999D-913EA039BB17}"/>
              </a:ext>
            </a:extLst>
          </p:cNvPr>
          <p:cNvCxnSpPr>
            <a:cxnSpLocks/>
          </p:cNvCxnSpPr>
          <p:nvPr userDrawn="1"/>
        </p:nvCxnSpPr>
        <p:spPr>
          <a:xfrm>
            <a:off x="7128757" y="1614705"/>
            <a:ext cx="9784"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980B315-F0DC-4DD5-B534-A200F2FFA599}"/>
              </a:ext>
            </a:extLst>
          </p:cNvPr>
          <p:cNvCxnSpPr>
            <a:cxnSpLocks/>
          </p:cNvCxnSpPr>
          <p:nvPr userDrawn="1"/>
        </p:nvCxnSpPr>
        <p:spPr>
          <a:xfrm flipH="1">
            <a:off x="6987831" y="4381089"/>
            <a:ext cx="7437" cy="192000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sp>
        <p:nvSpPr>
          <p:cNvPr id="22" name="Titre 4">
            <a:extLst>
              <a:ext uri="{FF2B5EF4-FFF2-40B4-BE49-F238E27FC236}">
                <a16:creationId xmlns:a16="http://schemas.microsoft.com/office/drawing/2014/main" id="{82905CD0-98EC-488D-AE33-2B83E8E68C27}"/>
              </a:ext>
            </a:extLst>
          </p:cNvPr>
          <p:cNvSpPr txBox="1">
            <a:spLocks/>
          </p:cNvSpPr>
          <p:nvPr userDrawn="1"/>
        </p:nvSpPr>
        <p:spPr>
          <a:xfrm>
            <a:off x="6853291" y="3826188"/>
            <a:ext cx="4742755" cy="898333"/>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r"/>
            <a:r>
              <a:rPr lang="fr-FR" sz="3000" dirty="0">
                <a:latin typeface="Lato Black" panose="020F0A02020204030203" pitchFamily="34" charset="0"/>
              </a:rPr>
              <a:t>1 600 € </a:t>
            </a:r>
            <a:r>
              <a:rPr lang="fr-FR" sz="1700" dirty="0">
                <a:latin typeface="Lato Black" panose="020F0A02020204030203" pitchFamily="34" charset="0"/>
              </a:rPr>
              <a:t>par an par habitant:</a:t>
            </a:r>
          </a:p>
        </p:txBody>
      </p:sp>
      <p:sp>
        <p:nvSpPr>
          <p:cNvPr id="23" name="Espace réservé du texte 5">
            <a:extLst>
              <a:ext uri="{FF2B5EF4-FFF2-40B4-BE49-F238E27FC236}">
                <a16:creationId xmlns:a16="http://schemas.microsoft.com/office/drawing/2014/main" id="{0AD429E6-CE1B-4D59-BCAA-D24383173B8F}"/>
              </a:ext>
            </a:extLst>
          </p:cNvPr>
          <p:cNvSpPr txBox="1">
            <a:spLocks/>
          </p:cNvSpPr>
          <p:nvPr userDrawn="1"/>
        </p:nvSpPr>
        <p:spPr>
          <a:xfrm>
            <a:off x="6853291" y="4580761"/>
            <a:ext cx="4632005" cy="922613"/>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lgn="r">
              <a:buNone/>
            </a:pPr>
            <a:r>
              <a:rPr lang="fr-FR" sz="1600" dirty="0">
                <a:solidFill>
                  <a:schemeClr val="bg1"/>
                </a:solidFill>
                <a:latin typeface="Lato "/>
              </a:rPr>
              <a:t>coût de la pollution de l’air à Paris</a:t>
            </a:r>
          </a:p>
        </p:txBody>
      </p:sp>
      <p:sp>
        <p:nvSpPr>
          <p:cNvPr id="24" name="Titre 4">
            <a:extLst>
              <a:ext uri="{FF2B5EF4-FFF2-40B4-BE49-F238E27FC236}">
                <a16:creationId xmlns:a16="http://schemas.microsoft.com/office/drawing/2014/main" id="{583B3BBD-C8D7-4DE1-894F-D980CC922DF2}"/>
              </a:ext>
            </a:extLst>
          </p:cNvPr>
          <p:cNvSpPr txBox="1">
            <a:spLocks/>
          </p:cNvSpPr>
          <p:nvPr userDrawn="1"/>
        </p:nvSpPr>
        <p:spPr>
          <a:xfrm>
            <a:off x="7200574" y="2430235"/>
            <a:ext cx="3882668" cy="842560"/>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fr-FR" sz="1800" dirty="0">
                <a:solidFill>
                  <a:schemeClr val="bg1"/>
                </a:solidFill>
                <a:latin typeface="Lato "/>
              </a:rPr>
              <a:t>dans l’air de Paris entre 1993 et 2015</a:t>
            </a:r>
            <a:endParaRPr lang="fr-FR" sz="1800" dirty="0">
              <a:solidFill>
                <a:schemeClr val="bg1"/>
              </a:solidFill>
            </a:endParaRPr>
          </a:p>
        </p:txBody>
      </p:sp>
      <p:sp>
        <p:nvSpPr>
          <p:cNvPr id="25" name="Espace réservé du texte 5">
            <a:extLst>
              <a:ext uri="{FF2B5EF4-FFF2-40B4-BE49-F238E27FC236}">
                <a16:creationId xmlns:a16="http://schemas.microsoft.com/office/drawing/2014/main" id="{6B2C7179-8AC5-4E92-8E0E-DD7452D43B14}"/>
              </a:ext>
            </a:extLst>
          </p:cNvPr>
          <p:cNvSpPr txBox="1">
            <a:spLocks/>
          </p:cNvSpPr>
          <p:nvPr userDrawn="1"/>
        </p:nvSpPr>
        <p:spPr>
          <a:xfrm>
            <a:off x="7301978" y="2554257"/>
            <a:ext cx="3227639" cy="1481668"/>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endParaRPr lang="fr-FR" sz="1600" dirty="0">
              <a:solidFill>
                <a:schemeClr val="bg1"/>
              </a:solidFill>
            </a:endParaRPr>
          </a:p>
        </p:txBody>
      </p:sp>
      <p:cxnSp>
        <p:nvCxnSpPr>
          <p:cNvPr id="26" name="Connecteur droit 25">
            <a:extLst>
              <a:ext uri="{FF2B5EF4-FFF2-40B4-BE49-F238E27FC236}">
                <a16:creationId xmlns:a16="http://schemas.microsoft.com/office/drawing/2014/main" id="{632D4416-232D-43C0-8C40-2349E98738E4}"/>
              </a:ext>
            </a:extLst>
          </p:cNvPr>
          <p:cNvCxnSpPr/>
          <p:nvPr userDrawn="1"/>
        </p:nvCxnSpPr>
        <p:spPr>
          <a:xfrm>
            <a:off x="7916319" y="3538244"/>
            <a:ext cx="1920000"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8D062310-0A1A-4A14-804A-4ED6DBCC4737}"/>
              </a:ext>
            </a:extLst>
          </p:cNvPr>
          <p:cNvCxnSpPr>
            <a:cxnSpLocks/>
          </p:cNvCxnSpPr>
          <p:nvPr userDrawn="1"/>
        </p:nvCxnSpPr>
        <p:spPr>
          <a:xfrm>
            <a:off x="7418961" y="5043452"/>
            <a:ext cx="2056816" cy="0"/>
          </a:xfrm>
          <a:prstGeom prst="line">
            <a:avLst/>
          </a:prstGeom>
          <a:ln w="38100" cap="rnd" cmpd="sng">
            <a:solidFill>
              <a:srgbClr val="00AFF0"/>
            </a:solidFill>
            <a:prstDash val="sysDot"/>
            <a:round/>
          </a:ln>
        </p:spPr>
        <p:style>
          <a:lnRef idx="1">
            <a:schemeClr val="accent1"/>
          </a:lnRef>
          <a:fillRef idx="0">
            <a:schemeClr val="accent1"/>
          </a:fillRef>
          <a:effectRef idx="0">
            <a:schemeClr val="accent1"/>
          </a:effectRef>
          <a:fontRef idx="minor">
            <a:schemeClr val="tx1"/>
          </a:fontRef>
        </p:style>
      </p:cxnSp>
      <p:pic>
        <p:nvPicPr>
          <p:cNvPr id="31" name="Image 30">
            <a:extLst>
              <a:ext uri="{FF2B5EF4-FFF2-40B4-BE49-F238E27FC236}">
                <a16:creationId xmlns:a16="http://schemas.microsoft.com/office/drawing/2014/main" id="{277E5293-205A-4A97-A3E8-9A22F12B9F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33749" y="3399743"/>
            <a:ext cx="942516" cy="898335"/>
          </a:xfrm>
          <a:prstGeom prst="rect">
            <a:avLst/>
          </a:prstGeom>
        </p:spPr>
      </p:pic>
      <p:sp>
        <p:nvSpPr>
          <p:cNvPr id="33" name="Titre 4">
            <a:extLst>
              <a:ext uri="{FF2B5EF4-FFF2-40B4-BE49-F238E27FC236}">
                <a16:creationId xmlns:a16="http://schemas.microsoft.com/office/drawing/2014/main" id="{1F073CF7-67CC-450C-9E98-EC534699F88E}"/>
              </a:ext>
            </a:extLst>
          </p:cNvPr>
          <p:cNvSpPr txBox="1">
            <a:spLocks/>
          </p:cNvSpPr>
          <p:nvPr userDrawn="1"/>
        </p:nvSpPr>
        <p:spPr>
          <a:xfrm>
            <a:off x="378407" y="1260084"/>
            <a:ext cx="1843200"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3000" dirty="0">
                <a:latin typeface="Lato Black" panose="020F0A02020204030203" pitchFamily="34" charset="0"/>
              </a:rPr>
              <a:t>100 % </a:t>
            </a:r>
          </a:p>
        </p:txBody>
      </p:sp>
      <p:sp>
        <p:nvSpPr>
          <p:cNvPr id="40" name="Espace réservé du texte 5">
            <a:extLst>
              <a:ext uri="{FF2B5EF4-FFF2-40B4-BE49-F238E27FC236}">
                <a16:creationId xmlns:a16="http://schemas.microsoft.com/office/drawing/2014/main" id="{0E358539-4559-4C6D-8F0F-53A0092AA1B5}"/>
              </a:ext>
            </a:extLst>
          </p:cNvPr>
          <p:cNvSpPr txBox="1">
            <a:spLocks/>
          </p:cNvSpPr>
          <p:nvPr userDrawn="1"/>
        </p:nvSpPr>
        <p:spPr>
          <a:xfrm>
            <a:off x="415154" y="2314311"/>
            <a:ext cx="3269461" cy="1512855"/>
          </a:xfrm>
          <a:prstGeom prst="rect">
            <a:avLst/>
          </a:prstGeom>
        </p:spPr>
        <p:txBody>
          <a:bodyPr wrap="square" tIns="36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18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600" dirty="0">
                <a:solidFill>
                  <a:schemeClr val="bg1"/>
                </a:solidFill>
              </a:rPr>
              <a:t>des Franciliens exposés </a:t>
            </a:r>
            <a:br>
              <a:rPr lang="fr-FR" sz="1600" dirty="0">
                <a:solidFill>
                  <a:schemeClr val="bg1"/>
                </a:solidFill>
              </a:rPr>
            </a:br>
            <a:r>
              <a:rPr lang="fr-FR" sz="1600" dirty="0">
                <a:solidFill>
                  <a:schemeClr val="bg1"/>
                </a:solidFill>
              </a:rPr>
              <a:t>à un dépassement des recommandations </a:t>
            </a:r>
            <a:br>
              <a:rPr lang="fr-FR" sz="1600" dirty="0">
                <a:solidFill>
                  <a:schemeClr val="bg1"/>
                </a:solidFill>
              </a:rPr>
            </a:br>
            <a:r>
              <a:rPr lang="fr-FR" sz="1600" dirty="0">
                <a:solidFill>
                  <a:schemeClr val="bg1"/>
                </a:solidFill>
              </a:rPr>
              <a:t>de l’OMS</a:t>
            </a:r>
          </a:p>
        </p:txBody>
      </p:sp>
      <p:pic>
        <p:nvPicPr>
          <p:cNvPr id="3" name="Graphique 2" descr="Marteau de président">
            <a:extLst>
              <a:ext uri="{FF2B5EF4-FFF2-40B4-BE49-F238E27FC236}">
                <a16:creationId xmlns:a16="http://schemas.microsoft.com/office/drawing/2014/main" id="{C285B00F-5A2C-4C9D-B7D9-F6170E3D21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65218" y="4372611"/>
            <a:ext cx="922613" cy="922613"/>
          </a:xfrm>
          <a:prstGeom prst="rect">
            <a:avLst/>
          </a:prstGeom>
        </p:spPr>
      </p:pic>
      <p:pic>
        <p:nvPicPr>
          <p:cNvPr id="35" name="Graphique 34" descr="Cœur avec pulsation">
            <a:extLst>
              <a:ext uri="{FF2B5EF4-FFF2-40B4-BE49-F238E27FC236}">
                <a16:creationId xmlns:a16="http://schemas.microsoft.com/office/drawing/2014/main" id="{2C1F4BD2-B43B-4F7E-850E-BAC07332811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59239" y="1776053"/>
            <a:ext cx="865697" cy="865697"/>
          </a:xfrm>
          <a:prstGeom prst="rect">
            <a:avLst/>
          </a:prstGeom>
        </p:spPr>
      </p:pic>
      <p:pic>
        <p:nvPicPr>
          <p:cNvPr id="37" name="Graphique 36" descr="Globe terrestre : Amériques">
            <a:extLst>
              <a:ext uri="{FF2B5EF4-FFF2-40B4-BE49-F238E27FC236}">
                <a16:creationId xmlns:a16="http://schemas.microsoft.com/office/drawing/2014/main" id="{97AED8DC-8448-46CC-8A85-8997F66095E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729846" y="1544494"/>
            <a:ext cx="1046164" cy="1046164"/>
          </a:xfrm>
          <a:prstGeom prst="rect">
            <a:avLst/>
          </a:prstGeom>
        </p:spPr>
      </p:pic>
      <p:pic>
        <p:nvPicPr>
          <p:cNvPr id="39" name="Graphique 38" descr="Thermomètre">
            <a:extLst>
              <a:ext uri="{FF2B5EF4-FFF2-40B4-BE49-F238E27FC236}">
                <a16:creationId xmlns:a16="http://schemas.microsoft.com/office/drawing/2014/main" id="{86EA6F36-D098-4028-A186-EA12FFF4FC8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7418964" y="1919343"/>
            <a:ext cx="641345" cy="641345"/>
          </a:xfrm>
          <a:prstGeom prst="rect">
            <a:avLst/>
          </a:prstGeom>
        </p:spPr>
      </p:pic>
      <p:sp>
        <p:nvSpPr>
          <p:cNvPr id="41" name="Titre 4">
            <a:extLst>
              <a:ext uri="{FF2B5EF4-FFF2-40B4-BE49-F238E27FC236}">
                <a16:creationId xmlns:a16="http://schemas.microsoft.com/office/drawing/2014/main" id="{1172249D-8209-4C92-8B0F-133985568F5B}"/>
              </a:ext>
            </a:extLst>
          </p:cNvPr>
          <p:cNvSpPr txBox="1">
            <a:spLocks/>
          </p:cNvSpPr>
          <p:nvPr userDrawn="1"/>
        </p:nvSpPr>
        <p:spPr>
          <a:xfrm>
            <a:off x="8701722" y="1348496"/>
            <a:ext cx="3132879" cy="1071587"/>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2400" b="0" i="0" kern="1200">
                <a:solidFill>
                  <a:schemeClr val="bg1"/>
                </a:solidFill>
                <a:latin typeface="Lato Light" panose="020F0302020204030203" pitchFamily="34" charset="0"/>
                <a:ea typeface="+mj-ea"/>
                <a:cs typeface="Segoe UI" panose="020B0502040204020203" pitchFamily="34" charset="0"/>
              </a:defRPr>
            </a:lvl1pPr>
          </a:lstStyle>
          <a:p>
            <a:pPr algn="l"/>
            <a:r>
              <a:rPr lang="fr-FR" sz="2800" dirty="0">
                <a:latin typeface="Lato Black" panose="020F0A02020204030203" pitchFamily="34" charset="0"/>
              </a:rPr>
              <a:t>+15% </a:t>
            </a:r>
            <a:r>
              <a:rPr lang="fr-FR" sz="1800" dirty="0">
                <a:latin typeface="Lato Black" panose="020F0A02020204030203" pitchFamily="34" charset="0"/>
              </a:rPr>
              <a:t>de CO</a:t>
            </a:r>
            <a:r>
              <a:rPr lang="fr-FR" sz="1800" baseline="-25000" dirty="0">
                <a:latin typeface="Lato Black" panose="020F0A02020204030203" pitchFamily="34" charset="0"/>
              </a:rPr>
              <a:t>2</a:t>
            </a:r>
            <a:r>
              <a:rPr lang="fr-FR" sz="1800" dirty="0">
                <a:latin typeface="Lato Black" panose="020F0A02020204030203" pitchFamily="34" charset="0"/>
              </a:rPr>
              <a:t> </a:t>
            </a:r>
          </a:p>
        </p:txBody>
      </p:sp>
      <p:pic>
        <p:nvPicPr>
          <p:cNvPr id="4" name="Graphique 3" descr="Voiture">
            <a:extLst>
              <a:ext uri="{FF2B5EF4-FFF2-40B4-BE49-F238E27FC236}">
                <a16:creationId xmlns:a16="http://schemas.microsoft.com/office/drawing/2014/main" id="{B05AF577-A219-4755-AAFD-6EE059ADAE59}"/>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18229" y="4323952"/>
            <a:ext cx="1219200" cy="1219200"/>
          </a:xfrm>
          <a:prstGeom prst="rect">
            <a:avLst/>
          </a:prstGeom>
        </p:spPr>
      </p:pic>
    </p:spTree>
    <p:extLst>
      <p:ext uri="{BB962C8B-B14F-4D97-AF65-F5344CB8AC3E}">
        <p14:creationId xmlns:p14="http://schemas.microsoft.com/office/powerpoint/2010/main" val="39527338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ERCALAIRE BLEU FONCE [1]">
    <p:spTree>
      <p:nvGrpSpPr>
        <p:cNvPr id="1" name=""/>
        <p:cNvGrpSpPr/>
        <p:nvPr/>
      </p:nvGrpSpPr>
      <p:grpSpPr>
        <a:xfrm>
          <a:off x="0" y="0"/>
          <a:ext cx="0" cy="0"/>
          <a:chOff x="0" y="0"/>
          <a:chExt cx="0" cy="0"/>
        </a:xfrm>
      </p:grpSpPr>
      <p:sp>
        <p:nvSpPr>
          <p:cNvPr id="4" name="Espace réservé du titre 4">
            <a:extLst>
              <a:ext uri="{FF2B5EF4-FFF2-40B4-BE49-F238E27FC236}">
                <a16:creationId xmlns:a16="http://schemas.microsoft.com/office/drawing/2014/main" id="{8555EA0C-7E46-436B-96C7-4BE0DC6F16A6}"/>
              </a:ext>
            </a:extLst>
          </p:cNvPr>
          <p:cNvSpPr>
            <a:spLocks noGrp="1"/>
          </p:cNvSpPr>
          <p:nvPr>
            <p:ph type="title"/>
          </p:nvPr>
        </p:nvSpPr>
        <p:spPr>
          <a:xfrm>
            <a:off x="334576" y="60267"/>
            <a:ext cx="10515600" cy="697657"/>
          </a:xfrm>
          <a:prstGeom prst="rect">
            <a:avLst/>
          </a:prstGeom>
        </p:spPr>
        <p:txBody>
          <a:bodyPr vert="horz" lIns="91440" tIns="45720" rIns="91440" bIns="45720" rtlCol="0" anchor="ctr">
            <a:normAutofit/>
          </a:bodyPr>
          <a:lstStyle>
            <a:lvl1pPr>
              <a:defRPr cap="all" baseline="0">
                <a:solidFill>
                  <a:srgbClr val="00AFF0"/>
                </a:solidFill>
              </a:defRPr>
            </a:lvl1pPr>
          </a:lstStyle>
          <a:p>
            <a:r>
              <a:rPr lang="fr-FR" dirty="0"/>
              <a:t>TITRE DU TRANSPARENT</a:t>
            </a:r>
          </a:p>
        </p:txBody>
      </p:sp>
      <p:sp>
        <p:nvSpPr>
          <p:cNvPr id="5" name="Espace réservé du texte 4">
            <a:extLst>
              <a:ext uri="{FF2B5EF4-FFF2-40B4-BE49-F238E27FC236}">
                <a16:creationId xmlns:a16="http://schemas.microsoft.com/office/drawing/2014/main" id="{D4450AF7-0835-4F0C-A74E-F835B7FAE0B1}"/>
              </a:ext>
            </a:extLst>
          </p:cNvPr>
          <p:cNvSpPr>
            <a:spLocks noGrp="1"/>
          </p:cNvSpPr>
          <p:nvPr>
            <p:ph type="body" sz="quarter" idx="10"/>
          </p:nvPr>
        </p:nvSpPr>
        <p:spPr>
          <a:xfrm>
            <a:off x="334432" y="1248000"/>
            <a:ext cx="11198400" cy="5198400"/>
          </a:xfrm>
          <a:prstGeom prst="rect">
            <a:avLst/>
          </a:prstGeom>
        </p:spPr>
        <p:txBody>
          <a:bodyPr/>
          <a:lstStyle>
            <a:lvl1pPr marL="0" indent="0">
              <a:buNone/>
              <a:defRPr sz="2000">
                <a:solidFill>
                  <a:srgbClr val="00AFF0"/>
                </a:solidFill>
                <a:latin typeface="Lato regular" panose="020F0502020204030203"/>
              </a:defRPr>
            </a:lvl1pPr>
            <a:lvl2pPr marL="457200" indent="0">
              <a:buNone/>
              <a:defRPr sz="1800">
                <a:solidFill>
                  <a:srgbClr val="FAF0FF"/>
                </a:solidFill>
                <a:latin typeface="Lato regular" panose="020F0502020204030203"/>
              </a:defRPr>
            </a:lvl2pPr>
            <a:lvl3pPr marL="1200150" indent="-285750">
              <a:buFont typeface="Courier New" panose="02070309020205020404" pitchFamily="49" charset="0"/>
              <a:buChar char="o"/>
              <a:defRPr sz="1600">
                <a:solidFill>
                  <a:srgbClr val="FAF0FF"/>
                </a:solidFill>
                <a:latin typeface="Lato regular" panose="020F0502020204030203"/>
              </a:defRPr>
            </a:lvl3pPr>
            <a:lvl4pPr>
              <a:defRPr sz="1400">
                <a:solidFill>
                  <a:srgbClr val="FAF0FF"/>
                </a:solidFill>
                <a:latin typeface="Lato regular" panose="020F0502020204030203"/>
              </a:defRPr>
            </a:lvl4pPr>
            <a:lvl5pPr marL="2000250" indent="-171450">
              <a:buFont typeface="Wingdings" panose="05000000000000000000" pitchFamily="2" charset="2"/>
              <a:buChar char="§"/>
              <a:defRPr sz="1200">
                <a:solidFill>
                  <a:srgbClr val="FAF0FF"/>
                </a:solidFill>
                <a:latin typeface="Lato regular" panose="020F0502020204030203"/>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numéro de diapositive 5">
            <a:extLst>
              <a:ext uri="{FF2B5EF4-FFF2-40B4-BE49-F238E27FC236}">
                <a16:creationId xmlns:a16="http://schemas.microsoft.com/office/drawing/2014/main" id="{C1C8FC23-F67A-4FE5-A5FB-FE038616F7BD}"/>
              </a:ext>
            </a:extLst>
          </p:cNvPr>
          <p:cNvSpPr>
            <a:spLocks noGrp="1"/>
          </p:cNvSpPr>
          <p:nvPr>
            <p:ph type="sldNum" sz="quarter" idx="4"/>
          </p:nvPr>
        </p:nvSpPr>
        <p:spPr>
          <a:xfrm>
            <a:off x="11529600" y="6446402"/>
            <a:ext cx="681925" cy="486833"/>
          </a:xfrm>
          <a:prstGeom prst="rect">
            <a:avLst/>
          </a:prstGeom>
        </p:spPr>
        <p:txBody>
          <a:bodyPr vert="horz" lIns="91440" tIns="45720" rIns="91440" bIns="45720" rtlCol="0" anchor="ctr"/>
          <a:lstStyle>
            <a:lvl1pPr algn="ctr">
              <a:defRPr sz="700">
                <a:solidFill>
                  <a:schemeClr val="bg1"/>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2587370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ES BANQUE">
    <p:spTree>
      <p:nvGrpSpPr>
        <p:cNvPr id="1" name=""/>
        <p:cNvGrpSpPr/>
        <p:nvPr/>
      </p:nvGrpSpPr>
      <p:grpSpPr>
        <a:xfrm>
          <a:off x="0" y="0"/>
          <a:ext cx="0" cy="0"/>
          <a:chOff x="0" y="0"/>
          <a:chExt cx="0" cy="0"/>
        </a:xfrm>
      </p:grpSpPr>
      <p:sp>
        <p:nvSpPr>
          <p:cNvPr id="22"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02125" y="576359"/>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MÉDIA</a:t>
            </a:r>
            <a:br>
              <a:rPr lang="fr-FR" sz="1200" baseline="0" dirty="0"/>
            </a:br>
            <a:r>
              <a:rPr lang="fr-FR" sz="1200" baseline="0" dirty="0"/>
              <a:t>INTERVIEW</a:t>
            </a:r>
          </a:p>
        </p:txBody>
      </p:sp>
      <p:sp>
        <p:nvSpPr>
          <p:cNvPr id="23" name="Ellipse 22">
            <a:extLst>
              <a:ext uri="{FF2B5EF4-FFF2-40B4-BE49-F238E27FC236}">
                <a16:creationId xmlns:a16="http://schemas.microsoft.com/office/drawing/2014/main" id="{E29282E1-C247-5A46-ACC8-55158C2D7DF1}"/>
              </a:ext>
            </a:extLst>
          </p:cNvPr>
          <p:cNvSpPr/>
          <p:nvPr userDrawn="1"/>
        </p:nvSpPr>
        <p:spPr>
          <a:xfrm>
            <a:off x="1274229" y="1715647"/>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4"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02123" y="1715646"/>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DISCUSSION ÉCHANGE</a:t>
            </a:r>
          </a:p>
        </p:txBody>
      </p:sp>
      <p:sp>
        <p:nvSpPr>
          <p:cNvPr id="12" name="Ellipse 11">
            <a:extLst>
              <a:ext uri="{FF2B5EF4-FFF2-40B4-BE49-F238E27FC236}">
                <a16:creationId xmlns:a16="http://schemas.microsoft.com/office/drawing/2014/main" id="{E29282E1-C247-5A46-ACC8-55158C2D7DF1}"/>
              </a:ext>
            </a:extLst>
          </p:cNvPr>
          <p:cNvSpPr/>
          <p:nvPr userDrawn="1"/>
        </p:nvSpPr>
        <p:spPr>
          <a:xfrm>
            <a:off x="1261236" y="285493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189129" y="2854931"/>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QUESTIONS</a:t>
            </a:r>
          </a:p>
        </p:txBody>
      </p:sp>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8619" y="1955985"/>
            <a:ext cx="741480" cy="515267"/>
          </a:xfrm>
          <a:prstGeom prst="rect">
            <a:avLst/>
          </a:prstGeom>
        </p:spPr>
      </p:pic>
      <p:grpSp>
        <p:nvGrpSpPr>
          <p:cNvPr id="2" name="Groupe 1">
            <a:extLst>
              <a:ext uri="{FF2B5EF4-FFF2-40B4-BE49-F238E27FC236}">
                <a16:creationId xmlns:a16="http://schemas.microsoft.com/office/drawing/2014/main" id="{40B82B36-28FB-4811-AC25-B4140D792C2D}"/>
              </a:ext>
            </a:extLst>
          </p:cNvPr>
          <p:cNvGrpSpPr/>
          <p:nvPr userDrawn="1"/>
        </p:nvGrpSpPr>
        <p:grpSpPr>
          <a:xfrm>
            <a:off x="1274229" y="576361"/>
            <a:ext cx="950265" cy="950265"/>
            <a:chOff x="955670" y="432269"/>
            <a:chExt cx="712699" cy="712699"/>
          </a:xfrm>
        </p:grpSpPr>
        <p:sp>
          <p:nvSpPr>
            <p:cNvPr id="21" name="Ellipse 20">
              <a:extLst>
                <a:ext uri="{FF2B5EF4-FFF2-40B4-BE49-F238E27FC236}">
                  <a16:creationId xmlns:a16="http://schemas.microsoft.com/office/drawing/2014/main" id="{E29282E1-C247-5A46-ACC8-55158C2D7DF1}"/>
                </a:ext>
              </a:extLst>
            </p:cNvPr>
            <p:cNvSpPr/>
            <p:nvPr userDrawn="1"/>
          </p:nvSpPr>
          <p:spPr>
            <a:xfrm>
              <a:off x="955670" y="432269"/>
              <a:ext cx="712699" cy="712699"/>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7" name="Imag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7644" y="568617"/>
              <a:ext cx="348750" cy="528750"/>
            </a:xfrm>
            <a:prstGeom prst="rect">
              <a:avLst/>
            </a:prstGeom>
          </p:spPr>
        </p:pic>
      </p:grpSp>
      <p:sp>
        <p:nvSpPr>
          <p:cNvPr id="25" name="Ellipse 24">
            <a:extLst>
              <a:ext uri="{FF2B5EF4-FFF2-40B4-BE49-F238E27FC236}">
                <a16:creationId xmlns:a16="http://schemas.microsoft.com/office/drawing/2014/main" id="{E29282E1-C247-5A46-ACC8-55158C2D7DF1}"/>
              </a:ext>
            </a:extLst>
          </p:cNvPr>
          <p:cNvSpPr/>
          <p:nvPr userDrawn="1"/>
        </p:nvSpPr>
        <p:spPr>
          <a:xfrm>
            <a:off x="1261236" y="3994217"/>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189129" y="3994215"/>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WEBINAIRE</a:t>
            </a:r>
          </a:p>
        </p:txBody>
      </p:sp>
      <p:sp>
        <p:nvSpPr>
          <p:cNvPr id="32" name="Ellipse 31">
            <a:extLst>
              <a:ext uri="{FF2B5EF4-FFF2-40B4-BE49-F238E27FC236}">
                <a16:creationId xmlns:a16="http://schemas.microsoft.com/office/drawing/2014/main" id="{E29282E1-C247-5A46-ACC8-55158C2D7DF1}"/>
              </a:ext>
            </a:extLst>
          </p:cNvPr>
          <p:cNvSpPr/>
          <p:nvPr userDrawn="1"/>
        </p:nvSpPr>
        <p:spPr>
          <a:xfrm>
            <a:off x="4387377" y="551489"/>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5273" y="551487"/>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SURVEILLER</a:t>
            </a:r>
          </a:p>
        </p:txBody>
      </p:sp>
      <p:sp>
        <p:nvSpPr>
          <p:cNvPr id="34" name="Ellipse 33">
            <a:extLst>
              <a:ext uri="{FF2B5EF4-FFF2-40B4-BE49-F238E27FC236}">
                <a16:creationId xmlns:a16="http://schemas.microsoft.com/office/drawing/2014/main" id="{E29282E1-C247-5A46-ACC8-55158C2D7DF1}"/>
              </a:ext>
            </a:extLst>
          </p:cNvPr>
          <p:cNvSpPr/>
          <p:nvPr userDrawn="1"/>
        </p:nvSpPr>
        <p:spPr>
          <a:xfrm>
            <a:off x="4387377" y="169077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5"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5271" y="1690774"/>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INNOVER</a:t>
            </a:r>
          </a:p>
        </p:txBody>
      </p:sp>
      <p:sp>
        <p:nvSpPr>
          <p:cNvPr id="36" name="Ellipse 35">
            <a:extLst>
              <a:ext uri="{FF2B5EF4-FFF2-40B4-BE49-F238E27FC236}">
                <a16:creationId xmlns:a16="http://schemas.microsoft.com/office/drawing/2014/main" id="{E29282E1-C247-5A46-ACC8-55158C2D7DF1}"/>
              </a:ext>
            </a:extLst>
          </p:cNvPr>
          <p:cNvSpPr/>
          <p:nvPr userDrawn="1"/>
        </p:nvSpPr>
        <p:spPr>
          <a:xfrm>
            <a:off x="4374384" y="2830061"/>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02278" y="2830059"/>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ACCOMPAGNER</a:t>
            </a:r>
            <a:br>
              <a:rPr lang="fr-FR" sz="1200" baseline="0" dirty="0"/>
            </a:br>
            <a:r>
              <a:rPr lang="fr-FR" sz="1200" baseline="0" dirty="0"/>
              <a:t>ADHÉRENTS</a:t>
            </a:r>
          </a:p>
        </p:txBody>
      </p:sp>
      <p:sp>
        <p:nvSpPr>
          <p:cNvPr id="41" name="Ellipse 40">
            <a:extLst>
              <a:ext uri="{FF2B5EF4-FFF2-40B4-BE49-F238E27FC236}">
                <a16:creationId xmlns:a16="http://schemas.microsoft.com/office/drawing/2014/main" id="{E29282E1-C247-5A46-ACC8-55158C2D7DF1}"/>
              </a:ext>
            </a:extLst>
          </p:cNvPr>
          <p:cNvSpPr/>
          <p:nvPr userDrawn="1"/>
        </p:nvSpPr>
        <p:spPr>
          <a:xfrm>
            <a:off x="4352013" y="396934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2"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279906" y="3969342"/>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COMPRENDRE</a:t>
            </a:r>
          </a:p>
        </p:txBody>
      </p:sp>
      <p:pic>
        <p:nvPicPr>
          <p:cNvPr id="10" name="Imag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32789" y="3093097"/>
            <a:ext cx="611696" cy="547307"/>
          </a:xfrm>
          <a:prstGeom prst="rect">
            <a:avLst/>
          </a:prstGeom>
        </p:spPr>
      </p:pic>
      <p:pic>
        <p:nvPicPr>
          <p:cNvPr id="44" name="Image 4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27579" y="4251594"/>
            <a:ext cx="617573" cy="463180"/>
          </a:xfrm>
          <a:prstGeom prst="rect">
            <a:avLst/>
          </a:prstGeom>
        </p:spPr>
      </p:pic>
      <p:pic>
        <p:nvPicPr>
          <p:cNvPr id="46" name="Image 4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524208" y="3025092"/>
            <a:ext cx="659056" cy="560197"/>
          </a:xfrm>
          <a:prstGeom prst="rect">
            <a:avLst/>
          </a:prstGeom>
        </p:spPr>
      </p:pic>
      <p:sp>
        <p:nvSpPr>
          <p:cNvPr id="48" name="Ellipse 47">
            <a:extLst>
              <a:ext uri="{FF2B5EF4-FFF2-40B4-BE49-F238E27FC236}">
                <a16:creationId xmlns:a16="http://schemas.microsoft.com/office/drawing/2014/main" id="{E29282E1-C247-5A46-ACC8-55158C2D7DF1}"/>
              </a:ext>
            </a:extLst>
          </p:cNvPr>
          <p:cNvSpPr/>
          <p:nvPr userDrawn="1"/>
        </p:nvSpPr>
        <p:spPr>
          <a:xfrm>
            <a:off x="7888565" y="551489"/>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9"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6461" y="551487"/>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DIMINUTION</a:t>
            </a:r>
          </a:p>
        </p:txBody>
      </p:sp>
      <p:sp>
        <p:nvSpPr>
          <p:cNvPr id="50" name="Ellipse 49">
            <a:extLst>
              <a:ext uri="{FF2B5EF4-FFF2-40B4-BE49-F238E27FC236}">
                <a16:creationId xmlns:a16="http://schemas.microsoft.com/office/drawing/2014/main" id="{E29282E1-C247-5A46-ACC8-55158C2D7DF1}"/>
              </a:ext>
            </a:extLst>
          </p:cNvPr>
          <p:cNvSpPr/>
          <p:nvPr userDrawn="1"/>
        </p:nvSpPr>
        <p:spPr>
          <a:xfrm>
            <a:off x="7888565" y="169077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1"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6459" y="1690774"/>
            <a:ext cx="2138799"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AUGMENTATION</a:t>
            </a:r>
          </a:p>
        </p:txBody>
      </p:sp>
      <p:sp>
        <p:nvSpPr>
          <p:cNvPr id="52" name="Ellipse 51">
            <a:extLst>
              <a:ext uri="{FF2B5EF4-FFF2-40B4-BE49-F238E27FC236}">
                <a16:creationId xmlns:a16="http://schemas.microsoft.com/office/drawing/2014/main" id="{E29282E1-C247-5A46-ACC8-55158C2D7DF1}"/>
              </a:ext>
            </a:extLst>
          </p:cNvPr>
          <p:cNvSpPr/>
          <p:nvPr userDrawn="1"/>
        </p:nvSpPr>
        <p:spPr>
          <a:xfrm>
            <a:off x="7875572" y="2830061"/>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03466" y="2830059"/>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BUDGET</a:t>
            </a:r>
          </a:p>
        </p:txBody>
      </p:sp>
      <p:sp>
        <p:nvSpPr>
          <p:cNvPr id="54" name="Ellipse 53">
            <a:extLst>
              <a:ext uri="{FF2B5EF4-FFF2-40B4-BE49-F238E27FC236}">
                <a16:creationId xmlns:a16="http://schemas.microsoft.com/office/drawing/2014/main" id="{E29282E1-C247-5A46-ACC8-55158C2D7DF1}"/>
              </a:ext>
            </a:extLst>
          </p:cNvPr>
          <p:cNvSpPr/>
          <p:nvPr userDrawn="1"/>
        </p:nvSpPr>
        <p:spPr>
          <a:xfrm>
            <a:off x="7853201" y="396934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5"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781095" y="3969342"/>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FONCTIONNER</a:t>
            </a:r>
            <a:br>
              <a:rPr lang="fr-FR" sz="1200" baseline="0" dirty="0"/>
            </a:br>
            <a:r>
              <a:rPr lang="fr-FR" sz="1200" baseline="0" dirty="0"/>
              <a:t>PRODUIRE</a:t>
            </a:r>
          </a:p>
        </p:txBody>
      </p:sp>
      <p:pic>
        <p:nvPicPr>
          <p:cNvPr id="59" name="Image 5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13537" y="4147026"/>
            <a:ext cx="670915" cy="637919"/>
          </a:xfrm>
          <a:prstGeom prst="rect">
            <a:avLst/>
          </a:prstGeom>
        </p:spPr>
      </p:pic>
      <p:pic>
        <p:nvPicPr>
          <p:cNvPr id="60" name="Image 5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494827" y="5266627"/>
            <a:ext cx="705000" cy="630000"/>
          </a:xfrm>
          <a:prstGeom prst="rect">
            <a:avLst/>
          </a:prstGeom>
        </p:spPr>
      </p:pic>
      <p:pic>
        <p:nvPicPr>
          <p:cNvPr id="61" name="Image 6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13537" y="3008056"/>
            <a:ext cx="675000" cy="570000"/>
          </a:xfrm>
          <a:prstGeom prst="rect">
            <a:avLst/>
          </a:prstGeom>
        </p:spPr>
      </p:pic>
      <p:pic>
        <p:nvPicPr>
          <p:cNvPr id="62" name="Image 6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041495" y="1822275"/>
            <a:ext cx="615000" cy="600000"/>
          </a:xfrm>
          <a:prstGeom prst="rect">
            <a:avLst/>
          </a:prstGeom>
        </p:spPr>
      </p:pic>
      <p:pic>
        <p:nvPicPr>
          <p:cNvPr id="64" name="Image 63"/>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078369" y="725023"/>
            <a:ext cx="615000" cy="600000"/>
          </a:xfrm>
          <a:prstGeom prst="rect">
            <a:avLst/>
          </a:prstGeom>
        </p:spPr>
      </p:pic>
      <p:sp>
        <p:nvSpPr>
          <p:cNvPr id="38" name="Ellipse 37">
            <a:extLst>
              <a:ext uri="{FF2B5EF4-FFF2-40B4-BE49-F238E27FC236}">
                <a16:creationId xmlns:a16="http://schemas.microsoft.com/office/drawing/2014/main" id="{E29282E1-C247-5A46-ACC8-55158C2D7DF1}"/>
              </a:ext>
            </a:extLst>
          </p:cNvPr>
          <p:cNvSpPr/>
          <p:nvPr userDrawn="1"/>
        </p:nvSpPr>
        <p:spPr>
          <a:xfrm>
            <a:off x="1298089" y="5133498"/>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9"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25982" y="5133497"/>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OUTILS</a:t>
            </a:r>
          </a:p>
        </p:txBody>
      </p:sp>
      <p:sp>
        <p:nvSpPr>
          <p:cNvPr id="40" name="Ellipse 39">
            <a:extLst>
              <a:ext uri="{FF2B5EF4-FFF2-40B4-BE49-F238E27FC236}">
                <a16:creationId xmlns:a16="http://schemas.microsoft.com/office/drawing/2014/main" id="{E29282E1-C247-5A46-ACC8-55158C2D7DF1}"/>
              </a:ext>
            </a:extLst>
          </p:cNvPr>
          <p:cNvSpPr/>
          <p:nvPr userDrawn="1"/>
        </p:nvSpPr>
        <p:spPr>
          <a:xfrm>
            <a:off x="4388866" y="510862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6761" y="5108623"/>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RÉSEAU</a:t>
            </a:r>
          </a:p>
        </p:txBody>
      </p:sp>
      <p:sp>
        <p:nvSpPr>
          <p:cNvPr id="56" name="Ellipse 55">
            <a:extLst>
              <a:ext uri="{FF2B5EF4-FFF2-40B4-BE49-F238E27FC236}">
                <a16:creationId xmlns:a16="http://schemas.microsoft.com/office/drawing/2014/main" id="{E29282E1-C247-5A46-ACC8-55158C2D7DF1}"/>
              </a:ext>
            </a:extLst>
          </p:cNvPr>
          <p:cNvSpPr/>
          <p:nvPr userDrawn="1"/>
        </p:nvSpPr>
        <p:spPr>
          <a:xfrm>
            <a:off x="7890054" y="510862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7949" y="5108623"/>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SURVEILLANCE</a:t>
            </a:r>
          </a:p>
        </p:txBody>
      </p:sp>
      <p:sp>
        <p:nvSpPr>
          <p:cNvPr id="47" name="Espace réservé du numéro de diapositive 5">
            <a:extLst>
              <a:ext uri="{FF2B5EF4-FFF2-40B4-BE49-F238E27FC236}">
                <a16:creationId xmlns:a16="http://schemas.microsoft.com/office/drawing/2014/main" id="{F3CA3361-D1B3-47BA-AB01-87FFEF59C780}"/>
              </a:ext>
            </a:extLst>
          </p:cNvPr>
          <p:cNvSpPr>
            <a:spLocks noGrp="1"/>
          </p:cNvSpPr>
          <p:nvPr>
            <p:ph type="sldNum" sz="quarter" idx="4"/>
          </p:nvPr>
        </p:nvSpPr>
        <p:spPr>
          <a:xfrm>
            <a:off x="11586132" y="6371169"/>
            <a:ext cx="681925" cy="486833"/>
          </a:xfrm>
          <a:prstGeom prst="rect">
            <a:avLst/>
          </a:prstGeom>
        </p:spPr>
        <p:txBody>
          <a:bodyPr vert="horz" lIns="91440" tIns="45720" rIns="91440" bIns="45720" rtlCol="0" anchor="ctr"/>
          <a:lstStyle>
            <a:lvl1pPr algn="ctr">
              <a:defRPr sz="700">
                <a:solidFill>
                  <a:srgbClr val="00579F"/>
                </a:solidFill>
                <a:effectLst/>
                <a:latin typeface="Segoe UI"/>
              </a:defRPr>
            </a:lvl1pPr>
          </a:lstStyle>
          <a:p>
            <a:fld id="{CAB6D575-E7C0-4246-B7CD-655A6D302E32}" type="slidenum">
              <a:rPr lang="fr-FR" smtClean="0"/>
              <a:pPr/>
              <a:t>‹N°›</a:t>
            </a:fld>
            <a:endParaRPr lang="fr-FR" dirty="0"/>
          </a:p>
        </p:txBody>
      </p:sp>
      <p:pic>
        <p:nvPicPr>
          <p:cNvPr id="58" name="Image 57">
            <a:extLst>
              <a:ext uri="{FF2B5EF4-FFF2-40B4-BE49-F238E27FC236}">
                <a16:creationId xmlns:a16="http://schemas.microsoft.com/office/drawing/2014/main" id="{552FD1CC-AF36-4B2D-A6AA-DD42A0C0A09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498032" y="5320627"/>
            <a:ext cx="556800" cy="576000"/>
          </a:xfrm>
          <a:prstGeom prst="rect">
            <a:avLst/>
          </a:prstGeom>
        </p:spPr>
      </p:pic>
      <p:pic>
        <p:nvPicPr>
          <p:cNvPr id="63" name="Image 62">
            <a:extLst>
              <a:ext uri="{FF2B5EF4-FFF2-40B4-BE49-F238E27FC236}">
                <a16:creationId xmlns:a16="http://schemas.microsoft.com/office/drawing/2014/main" id="{09BF050F-AC03-4047-ADD6-0E04FC9C64F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488848" y="791296"/>
            <a:ext cx="763485" cy="505551"/>
          </a:xfrm>
          <a:prstGeom prst="rect">
            <a:avLst/>
          </a:prstGeom>
        </p:spPr>
      </p:pic>
      <p:pic>
        <p:nvPicPr>
          <p:cNvPr id="65" name="Image 64">
            <a:extLst>
              <a:ext uri="{FF2B5EF4-FFF2-40B4-BE49-F238E27FC236}">
                <a16:creationId xmlns:a16="http://schemas.microsoft.com/office/drawing/2014/main" id="{A67BDEEE-841F-4BEE-9144-533F4563208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022076" y="5334317"/>
            <a:ext cx="683241" cy="498875"/>
          </a:xfrm>
          <a:prstGeom prst="rect">
            <a:avLst/>
          </a:prstGeom>
        </p:spPr>
      </p:pic>
      <p:pic>
        <p:nvPicPr>
          <p:cNvPr id="66" name="Image 65">
            <a:extLst>
              <a:ext uri="{FF2B5EF4-FFF2-40B4-BE49-F238E27FC236}">
                <a16:creationId xmlns:a16="http://schemas.microsoft.com/office/drawing/2014/main" id="{63E7053B-D4B6-4EDF-AEC5-3233FDC32AE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488019" y="4175182"/>
            <a:ext cx="695245" cy="539593"/>
          </a:xfrm>
          <a:prstGeom prst="rect">
            <a:avLst/>
          </a:prstGeom>
        </p:spPr>
      </p:pic>
      <p:pic>
        <p:nvPicPr>
          <p:cNvPr id="67" name="Image 66">
            <a:extLst>
              <a:ext uri="{FF2B5EF4-FFF2-40B4-BE49-F238E27FC236}">
                <a16:creationId xmlns:a16="http://schemas.microsoft.com/office/drawing/2014/main" id="{1DE61604-D1CB-473B-BEC6-CBFF351B87E5}"/>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33085" y="1822275"/>
            <a:ext cx="675619" cy="664724"/>
          </a:xfrm>
          <a:prstGeom prst="rect">
            <a:avLst/>
          </a:prstGeom>
        </p:spPr>
      </p:pic>
    </p:spTree>
    <p:extLst>
      <p:ext uri="{BB962C8B-B14F-4D97-AF65-F5344CB8AC3E}">
        <p14:creationId xmlns:p14="http://schemas.microsoft.com/office/powerpoint/2010/main" val="5551985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CONES BANQUE">
    <p:spTree>
      <p:nvGrpSpPr>
        <p:cNvPr id="1" name=""/>
        <p:cNvGrpSpPr/>
        <p:nvPr/>
      </p:nvGrpSpPr>
      <p:grpSpPr>
        <a:xfrm>
          <a:off x="0" y="0"/>
          <a:ext cx="0" cy="0"/>
          <a:chOff x="0" y="0"/>
          <a:chExt cx="0" cy="0"/>
        </a:xfrm>
      </p:grpSpPr>
      <p:sp>
        <p:nvSpPr>
          <p:cNvPr id="21" name="Ellipse 20">
            <a:extLst>
              <a:ext uri="{FF2B5EF4-FFF2-40B4-BE49-F238E27FC236}">
                <a16:creationId xmlns:a16="http://schemas.microsoft.com/office/drawing/2014/main" id="{E29282E1-C247-5A46-ACC8-55158C2D7DF1}"/>
              </a:ext>
            </a:extLst>
          </p:cNvPr>
          <p:cNvSpPr/>
          <p:nvPr userDrawn="1"/>
        </p:nvSpPr>
        <p:spPr>
          <a:xfrm>
            <a:off x="1274229" y="576361"/>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2"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02125" y="576359"/>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SOLUTION</a:t>
            </a:r>
          </a:p>
        </p:txBody>
      </p:sp>
      <p:sp>
        <p:nvSpPr>
          <p:cNvPr id="23" name="Ellipse 22">
            <a:extLst>
              <a:ext uri="{FF2B5EF4-FFF2-40B4-BE49-F238E27FC236}">
                <a16:creationId xmlns:a16="http://schemas.microsoft.com/office/drawing/2014/main" id="{E29282E1-C247-5A46-ACC8-55158C2D7DF1}"/>
              </a:ext>
            </a:extLst>
          </p:cNvPr>
          <p:cNvSpPr/>
          <p:nvPr userDrawn="1"/>
        </p:nvSpPr>
        <p:spPr>
          <a:xfrm>
            <a:off x="1274229" y="1715647"/>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4"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02123" y="1715646"/>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12" name="Ellipse 11">
            <a:extLst>
              <a:ext uri="{FF2B5EF4-FFF2-40B4-BE49-F238E27FC236}">
                <a16:creationId xmlns:a16="http://schemas.microsoft.com/office/drawing/2014/main" id="{E29282E1-C247-5A46-ACC8-55158C2D7DF1}"/>
              </a:ext>
            </a:extLst>
          </p:cNvPr>
          <p:cNvSpPr/>
          <p:nvPr userDrawn="1"/>
        </p:nvSpPr>
        <p:spPr>
          <a:xfrm>
            <a:off x="1261236" y="285493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189129" y="2854931"/>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25" name="Ellipse 24">
            <a:extLst>
              <a:ext uri="{FF2B5EF4-FFF2-40B4-BE49-F238E27FC236}">
                <a16:creationId xmlns:a16="http://schemas.microsoft.com/office/drawing/2014/main" id="{E29282E1-C247-5A46-ACC8-55158C2D7DF1}"/>
              </a:ext>
            </a:extLst>
          </p:cNvPr>
          <p:cNvSpPr/>
          <p:nvPr userDrawn="1"/>
        </p:nvSpPr>
        <p:spPr>
          <a:xfrm>
            <a:off x="1261236" y="3994217"/>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189129" y="3994215"/>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32" name="Ellipse 31">
            <a:extLst>
              <a:ext uri="{FF2B5EF4-FFF2-40B4-BE49-F238E27FC236}">
                <a16:creationId xmlns:a16="http://schemas.microsoft.com/office/drawing/2014/main" id="{E29282E1-C247-5A46-ACC8-55158C2D7DF1}"/>
              </a:ext>
            </a:extLst>
          </p:cNvPr>
          <p:cNvSpPr/>
          <p:nvPr userDrawn="1"/>
        </p:nvSpPr>
        <p:spPr>
          <a:xfrm>
            <a:off x="4387377" y="551489"/>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5273" y="551487"/>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34" name="Ellipse 33">
            <a:extLst>
              <a:ext uri="{FF2B5EF4-FFF2-40B4-BE49-F238E27FC236}">
                <a16:creationId xmlns:a16="http://schemas.microsoft.com/office/drawing/2014/main" id="{E29282E1-C247-5A46-ACC8-55158C2D7DF1}"/>
              </a:ext>
            </a:extLst>
          </p:cNvPr>
          <p:cNvSpPr/>
          <p:nvPr userDrawn="1"/>
        </p:nvSpPr>
        <p:spPr>
          <a:xfrm>
            <a:off x="4387377" y="169077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5"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5271" y="1690774"/>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36" name="Ellipse 35">
            <a:extLst>
              <a:ext uri="{FF2B5EF4-FFF2-40B4-BE49-F238E27FC236}">
                <a16:creationId xmlns:a16="http://schemas.microsoft.com/office/drawing/2014/main" id="{E29282E1-C247-5A46-ACC8-55158C2D7DF1}"/>
              </a:ext>
            </a:extLst>
          </p:cNvPr>
          <p:cNvSpPr/>
          <p:nvPr userDrawn="1"/>
        </p:nvSpPr>
        <p:spPr>
          <a:xfrm>
            <a:off x="4374384" y="2830061"/>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02278" y="2830059"/>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41" name="Ellipse 40">
            <a:extLst>
              <a:ext uri="{FF2B5EF4-FFF2-40B4-BE49-F238E27FC236}">
                <a16:creationId xmlns:a16="http://schemas.microsoft.com/office/drawing/2014/main" id="{E29282E1-C247-5A46-ACC8-55158C2D7DF1}"/>
              </a:ext>
            </a:extLst>
          </p:cNvPr>
          <p:cNvSpPr/>
          <p:nvPr userDrawn="1"/>
        </p:nvSpPr>
        <p:spPr>
          <a:xfrm>
            <a:off x="4352013" y="396934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2"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279906" y="3969342"/>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pic>
        <p:nvPicPr>
          <p:cNvPr id="45" name="Image 4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6595" y="707676"/>
            <a:ext cx="423160" cy="687635"/>
          </a:xfrm>
          <a:prstGeom prst="rect">
            <a:avLst/>
          </a:prstGeom>
        </p:spPr>
      </p:pic>
      <p:sp>
        <p:nvSpPr>
          <p:cNvPr id="48" name="Ellipse 47">
            <a:extLst>
              <a:ext uri="{FF2B5EF4-FFF2-40B4-BE49-F238E27FC236}">
                <a16:creationId xmlns:a16="http://schemas.microsoft.com/office/drawing/2014/main" id="{E29282E1-C247-5A46-ACC8-55158C2D7DF1}"/>
              </a:ext>
            </a:extLst>
          </p:cNvPr>
          <p:cNvSpPr/>
          <p:nvPr userDrawn="1"/>
        </p:nvSpPr>
        <p:spPr>
          <a:xfrm>
            <a:off x="7888565" y="551489"/>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9"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6461" y="551487"/>
            <a:ext cx="182307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50" name="Ellipse 49">
            <a:extLst>
              <a:ext uri="{FF2B5EF4-FFF2-40B4-BE49-F238E27FC236}">
                <a16:creationId xmlns:a16="http://schemas.microsoft.com/office/drawing/2014/main" id="{E29282E1-C247-5A46-ACC8-55158C2D7DF1}"/>
              </a:ext>
            </a:extLst>
          </p:cNvPr>
          <p:cNvSpPr/>
          <p:nvPr userDrawn="1"/>
        </p:nvSpPr>
        <p:spPr>
          <a:xfrm>
            <a:off x="7888565" y="169077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1"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6459" y="1690774"/>
            <a:ext cx="2138799"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52" name="Ellipse 51">
            <a:extLst>
              <a:ext uri="{FF2B5EF4-FFF2-40B4-BE49-F238E27FC236}">
                <a16:creationId xmlns:a16="http://schemas.microsoft.com/office/drawing/2014/main" id="{E29282E1-C247-5A46-ACC8-55158C2D7DF1}"/>
              </a:ext>
            </a:extLst>
          </p:cNvPr>
          <p:cNvSpPr/>
          <p:nvPr userDrawn="1"/>
        </p:nvSpPr>
        <p:spPr>
          <a:xfrm>
            <a:off x="7875572" y="2830061"/>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03466" y="2830059"/>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54" name="Ellipse 53">
            <a:extLst>
              <a:ext uri="{FF2B5EF4-FFF2-40B4-BE49-F238E27FC236}">
                <a16:creationId xmlns:a16="http://schemas.microsoft.com/office/drawing/2014/main" id="{E29282E1-C247-5A46-ACC8-55158C2D7DF1}"/>
              </a:ext>
            </a:extLst>
          </p:cNvPr>
          <p:cNvSpPr/>
          <p:nvPr userDrawn="1"/>
        </p:nvSpPr>
        <p:spPr>
          <a:xfrm>
            <a:off x="7853201" y="3969343"/>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5"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781095" y="3969342"/>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38" name="Ellipse 37">
            <a:extLst>
              <a:ext uri="{FF2B5EF4-FFF2-40B4-BE49-F238E27FC236}">
                <a16:creationId xmlns:a16="http://schemas.microsoft.com/office/drawing/2014/main" id="{E29282E1-C247-5A46-ACC8-55158C2D7DF1}"/>
              </a:ext>
            </a:extLst>
          </p:cNvPr>
          <p:cNvSpPr/>
          <p:nvPr userDrawn="1"/>
        </p:nvSpPr>
        <p:spPr>
          <a:xfrm>
            <a:off x="1298089" y="5133498"/>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9"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225982" y="5133497"/>
            <a:ext cx="1823075"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40" name="Ellipse 39">
            <a:extLst>
              <a:ext uri="{FF2B5EF4-FFF2-40B4-BE49-F238E27FC236}">
                <a16:creationId xmlns:a16="http://schemas.microsoft.com/office/drawing/2014/main" id="{E29282E1-C247-5A46-ACC8-55158C2D7DF1}"/>
              </a:ext>
            </a:extLst>
          </p:cNvPr>
          <p:cNvSpPr/>
          <p:nvPr userDrawn="1"/>
        </p:nvSpPr>
        <p:spPr>
          <a:xfrm>
            <a:off x="4388866" y="510862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43"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5316761" y="5108623"/>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56" name="Ellipse 55">
            <a:extLst>
              <a:ext uri="{FF2B5EF4-FFF2-40B4-BE49-F238E27FC236}">
                <a16:creationId xmlns:a16="http://schemas.microsoft.com/office/drawing/2014/main" id="{E29282E1-C247-5A46-ACC8-55158C2D7DF1}"/>
              </a:ext>
            </a:extLst>
          </p:cNvPr>
          <p:cNvSpPr/>
          <p:nvPr userDrawn="1"/>
        </p:nvSpPr>
        <p:spPr>
          <a:xfrm>
            <a:off x="7890054" y="5108625"/>
            <a:ext cx="950265" cy="950265"/>
          </a:xfrm>
          <a:prstGeom prst="ellipse">
            <a:avLst/>
          </a:prstGeom>
          <a:no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8817949" y="5108623"/>
            <a:ext cx="2062463" cy="950265"/>
          </a:xfrm>
          <a:prstGeom prst="rect">
            <a:avLst/>
          </a:prstGeom>
        </p:spPr>
        <p:txBody>
          <a:bodyPr wrap="square" tIns="3600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fr-FR" sz="1200" baseline="0" dirty="0"/>
              <a:t>XX</a:t>
            </a:r>
          </a:p>
        </p:txBody>
      </p:sp>
      <p:sp>
        <p:nvSpPr>
          <p:cNvPr id="47" name="Espace réservé du numéro de diapositive 5">
            <a:extLst>
              <a:ext uri="{FF2B5EF4-FFF2-40B4-BE49-F238E27FC236}">
                <a16:creationId xmlns:a16="http://schemas.microsoft.com/office/drawing/2014/main" id="{F3CA3361-D1B3-47BA-AB01-87FFEF59C780}"/>
              </a:ext>
            </a:extLst>
          </p:cNvPr>
          <p:cNvSpPr>
            <a:spLocks noGrp="1"/>
          </p:cNvSpPr>
          <p:nvPr>
            <p:ph type="sldNum" sz="quarter" idx="4"/>
          </p:nvPr>
        </p:nvSpPr>
        <p:spPr>
          <a:xfrm>
            <a:off x="11586132" y="6371169"/>
            <a:ext cx="681925" cy="486833"/>
          </a:xfrm>
          <a:prstGeom prst="rect">
            <a:avLst/>
          </a:prstGeom>
        </p:spPr>
        <p:txBody>
          <a:bodyPr vert="horz" lIns="91440" tIns="45720" rIns="91440" bIns="45720" rtlCol="0" anchor="ctr"/>
          <a:lstStyle>
            <a:lvl1pPr algn="ctr">
              <a:defRPr sz="700">
                <a:solidFill>
                  <a:srgbClr val="00579F"/>
                </a:solidFill>
                <a:effectLst/>
                <a:latin typeface="Segoe UI"/>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32723164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lide_fin">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8042" y="3462498"/>
            <a:ext cx="3580116" cy="2090051"/>
          </a:xfrm>
          <a:prstGeom prst="rect">
            <a:avLst/>
          </a:prstGeom>
        </p:spPr>
      </p:pic>
      <p:sp>
        <p:nvSpPr>
          <p:cNvPr id="6" name="Espace réservé du titre 1">
            <a:extLst>
              <a:ext uri="{FF2B5EF4-FFF2-40B4-BE49-F238E27FC236}">
                <a16:creationId xmlns:a16="http://schemas.microsoft.com/office/drawing/2014/main" id="{22E89B36-33A2-0A4F-BDDA-CFC8BBBCBF57}"/>
              </a:ext>
            </a:extLst>
          </p:cNvPr>
          <p:cNvSpPr>
            <a:spLocks noGrp="1"/>
          </p:cNvSpPr>
          <p:nvPr>
            <p:ph type="title" hasCustomPrompt="1"/>
          </p:nvPr>
        </p:nvSpPr>
        <p:spPr>
          <a:xfrm>
            <a:off x="298408" y="1169557"/>
            <a:ext cx="11637817" cy="547243"/>
          </a:xfrm>
          <a:prstGeom prst="rect">
            <a:avLst/>
          </a:prstGeom>
        </p:spPr>
        <p:txBody>
          <a:bodyPr vert="horz" lIns="91440" tIns="45720" rIns="91440" bIns="45720" rtlCol="0" anchor="t" anchorCtr="0">
            <a:noAutofit/>
          </a:bodyPr>
          <a:lstStyle>
            <a:lvl1pPr algn="ctr">
              <a:lnSpc>
                <a:spcPct val="100000"/>
              </a:lnSpc>
              <a:defRPr sz="1600" b="0" i="0">
                <a:solidFill>
                  <a:srgbClr val="00AFF0"/>
                </a:solidFill>
                <a:latin typeface="Lato "/>
                <a:ea typeface="Roboto" panose="02000000000000000000" pitchFamily="2" charset="0"/>
                <a:cs typeface="Roboto" panose="02000000000000000000" pitchFamily="2" charset="0"/>
              </a:defRPr>
            </a:lvl1pPr>
          </a:lstStyle>
          <a:p>
            <a:r>
              <a:rPr lang="fr-FR" dirty="0"/>
              <a:t>Contact : Nom de l’intervenant | @ | tel</a:t>
            </a:r>
          </a:p>
        </p:txBody>
      </p:sp>
      <p:sp>
        <p:nvSpPr>
          <p:cNvPr id="7" name="Espace réservé du titre 1">
            <a:extLst>
              <a:ext uri="{FF2B5EF4-FFF2-40B4-BE49-F238E27FC236}">
                <a16:creationId xmlns:a16="http://schemas.microsoft.com/office/drawing/2014/main" id="{22E89B36-33A2-0A4F-BDDA-CFC8BBBCBF57}"/>
              </a:ext>
            </a:extLst>
          </p:cNvPr>
          <p:cNvSpPr txBox="1">
            <a:spLocks/>
          </p:cNvSpPr>
          <p:nvPr userDrawn="1"/>
        </p:nvSpPr>
        <p:spPr>
          <a:xfrm>
            <a:off x="4801570" y="3929579"/>
            <a:ext cx="6619397" cy="1400305"/>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400" dirty="0"/>
              <a:t>7 rue Crillon</a:t>
            </a:r>
            <a:br>
              <a:rPr lang="fr-FR" sz="1400" dirty="0"/>
            </a:br>
            <a:r>
              <a:rPr lang="fr-FR" sz="1400" dirty="0"/>
              <a:t>75004 Paris</a:t>
            </a:r>
            <a:br>
              <a:rPr lang="fr-FR" sz="1400" dirty="0"/>
            </a:br>
            <a:br>
              <a:rPr lang="fr-FR" sz="1400" dirty="0"/>
            </a:br>
            <a:r>
              <a:rPr lang="fr-FR" sz="1400" dirty="0"/>
              <a:t>airparif.fr</a:t>
            </a:r>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76986" y="5149652"/>
            <a:ext cx="422295" cy="480000"/>
          </a:xfrm>
          <a:prstGeom prst="rect">
            <a:avLst/>
          </a:prstGeom>
        </p:spPr>
      </p:pic>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64884" y="5226904"/>
            <a:ext cx="309819" cy="309819"/>
          </a:xfrm>
          <a:prstGeom prst="rect">
            <a:avLst/>
          </a:prstGeom>
        </p:spPr>
      </p:pic>
      <p:sp>
        <p:nvSpPr>
          <p:cNvPr id="10" name="Espace réservé du titre 1">
            <a:extLst>
              <a:ext uri="{FF2B5EF4-FFF2-40B4-BE49-F238E27FC236}">
                <a16:creationId xmlns:a16="http://schemas.microsoft.com/office/drawing/2014/main" id="{22E89B36-33A2-0A4F-BDDA-CFC8BBBCBF57}"/>
              </a:ext>
            </a:extLst>
          </p:cNvPr>
          <p:cNvSpPr txBox="1">
            <a:spLocks/>
          </p:cNvSpPr>
          <p:nvPr userDrawn="1"/>
        </p:nvSpPr>
        <p:spPr>
          <a:xfrm>
            <a:off x="5232211" y="5226905"/>
            <a:ext cx="1236989" cy="3774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200" dirty="0"/>
              <a:t>@</a:t>
            </a:r>
            <a:r>
              <a:rPr lang="fr-FR" sz="1100" dirty="0"/>
              <a:t>Airparif</a:t>
            </a:r>
          </a:p>
        </p:txBody>
      </p:sp>
      <p:sp>
        <p:nvSpPr>
          <p:cNvPr id="12" name="Espace réservé du titre 1">
            <a:extLst>
              <a:ext uri="{FF2B5EF4-FFF2-40B4-BE49-F238E27FC236}">
                <a16:creationId xmlns:a16="http://schemas.microsoft.com/office/drawing/2014/main" id="{22E89B36-33A2-0A4F-BDDA-CFC8BBBCBF57}"/>
              </a:ext>
            </a:extLst>
          </p:cNvPr>
          <p:cNvSpPr txBox="1">
            <a:spLocks/>
          </p:cNvSpPr>
          <p:nvPr userDrawn="1"/>
        </p:nvSpPr>
        <p:spPr>
          <a:xfrm>
            <a:off x="6543915" y="5252245"/>
            <a:ext cx="2685623" cy="3774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100" dirty="0"/>
              <a:t>Airparif</a:t>
            </a:r>
          </a:p>
        </p:txBody>
      </p:sp>
      <p:sp>
        <p:nvSpPr>
          <p:cNvPr id="14" name="Espace réservé du titre 1">
            <a:extLst>
              <a:ext uri="{FF2B5EF4-FFF2-40B4-BE49-F238E27FC236}">
                <a16:creationId xmlns:a16="http://schemas.microsoft.com/office/drawing/2014/main" id="{22E89B36-33A2-0A4F-BDDA-CFC8BBBCBF57}"/>
              </a:ext>
            </a:extLst>
          </p:cNvPr>
          <p:cNvSpPr txBox="1">
            <a:spLocks/>
          </p:cNvSpPr>
          <p:nvPr userDrawn="1"/>
        </p:nvSpPr>
        <p:spPr>
          <a:xfrm>
            <a:off x="4798979" y="2981261"/>
            <a:ext cx="7003915" cy="547243"/>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800" dirty="0"/>
              <a:t>Agir pour un air sain dans un monde plus durable</a:t>
            </a:r>
          </a:p>
        </p:txBody>
      </p:sp>
      <p:sp>
        <p:nvSpPr>
          <p:cNvPr id="16" name="Espace réservé du titre 1">
            <a:extLst>
              <a:ext uri="{FF2B5EF4-FFF2-40B4-BE49-F238E27FC236}">
                <a16:creationId xmlns:a16="http://schemas.microsoft.com/office/drawing/2014/main" id="{22E89B36-33A2-0A4F-BDDA-CFC8BBBCBF57}"/>
              </a:ext>
            </a:extLst>
          </p:cNvPr>
          <p:cNvSpPr txBox="1">
            <a:spLocks/>
          </p:cNvSpPr>
          <p:nvPr userDrawn="1"/>
        </p:nvSpPr>
        <p:spPr>
          <a:xfrm>
            <a:off x="7796257" y="5252243"/>
            <a:ext cx="900265" cy="3774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100" dirty="0"/>
              <a:t>Airparif</a:t>
            </a:r>
          </a:p>
        </p:txBody>
      </p:sp>
      <p:pic>
        <p:nvPicPr>
          <p:cNvPr id="18" name="Imag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524460" y="5157639"/>
            <a:ext cx="339192" cy="480000"/>
          </a:xfrm>
          <a:prstGeom prst="rect">
            <a:avLst/>
          </a:prstGeom>
        </p:spPr>
      </p:pic>
      <p:pic>
        <p:nvPicPr>
          <p:cNvPr id="13" name="Image 12">
            <a:extLst>
              <a:ext uri="{FF2B5EF4-FFF2-40B4-BE49-F238E27FC236}">
                <a16:creationId xmlns:a16="http://schemas.microsoft.com/office/drawing/2014/main" id="{8B513694-D99C-47F0-84DB-FB5FC7114BE5}"/>
              </a:ext>
            </a:extLst>
          </p:cNvPr>
          <p:cNvPicPr>
            <a:picLocks noChangeAspect="1"/>
          </p:cNvPicPr>
          <p:nvPr userDrawn="1"/>
        </p:nvPicPr>
        <p:blipFill>
          <a:blip r:embed="rId6"/>
          <a:stretch>
            <a:fillRect/>
          </a:stretch>
        </p:blipFill>
        <p:spPr>
          <a:xfrm>
            <a:off x="8814805" y="5226904"/>
            <a:ext cx="297292" cy="309819"/>
          </a:xfrm>
          <a:prstGeom prst="rect">
            <a:avLst/>
          </a:prstGeom>
        </p:spPr>
      </p:pic>
      <p:sp>
        <p:nvSpPr>
          <p:cNvPr id="15" name="Espace réservé du titre 1">
            <a:extLst>
              <a:ext uri="{FF2B5EF4-FFF2-40B4-BE49-F238E27FC236}">
                <a16:creationId xmlns:a16="http://schemas.microsoft.com/office/drawing/2014/main" id="{5EB03ECF-4029-47EE-924D-9DFD91D580B0}"/>
              </a:ext>
            </a:extLst>
          </p:cNvPr>
          <p:cNvSpPr txBox="1">
            <a:spLocks/>
          </p:cNvSpPr>
          <p:nvPr userDrawn="1"/>
        </p:nvSpPr>
        <p:spPr>
          <a:xfrm>
            <a:off x="9095544" y="5235783"/>
            <a:ext cx="1236989" cy="3774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1800" b="0" i="0" kern="1200">
                <a:solidFill>
                  <a:schemeClr val="bg1"/>
                </a:solidFill>
                <a:latin typeface="Lato regular" panose="020F0502020204030203" pitchFamily="34" charset="0"/>
                <a:ea typeface="Roboto" panose="02000000000000000000" pitchFamily="2" charset="0"/>
                <a:cs typeface="Roboto" panose="02000000000000000000" pitchFamily="2" charset="0"/>
              </a:defRPr>
            </a:lvl1pPr>
          </a:lstStyle>
          <a:p>
            <a:r>
              <a:rPr lang="fr-FR" sz="1200" dirty="0" err="1"/>
              <a:t>airparif</a:t>
            </a:r>
            <a:endParaRPr lang="fr-FR" sz="1100" dirty="0"/>
          </a:p>
        </p:txBody>
      </p:sp>
    </p:spTree>
    <p:extLst>
      <p:ext uri="{BB962C8B-B14F-4D97-AF65-F5344CB8AC3E}">
        <p14:creationId xmlns:p14="http://schemas.microsoft.com/office/powerpoint/2010/main" val="40722800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01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7"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9"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Tree>
    <p:extLst>
      <p:ext uri="{BB962C8B-B14F-4D97-AF65-F5344CB8AC3E}">
        <p14:creationId xmlns:p14="http://schemas.microsoft.com/office/powerpoint/2010/main" val="36161059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Vierge">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5" name="Espace réservé du contenu 2"/>
          <p:cNvSpPr>
            <a:spLocks noGrp="1"/>
          </p:cNvSpPr>
          <p:nvPr>
            <p:ph idx="1"/>
          </p:nvPr>
        </p:nvSpPr>
        <p:spPr>
          <a:xfrm>
            <a:off x="609600" y="1340768"/>
            <a:ext cx="10959008" cy="4824536"/>
          </a:xfrm>
          <a:prstGeom prst="rect">
            <a:avLst/>
          </a:prstGeo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8"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10"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Tree>
    <p:extLst>
      <p:ext uri="{BB962C8B-B14F-4D97-AF65-F5344CB8AC3E}">
        <p14:creationId xmlns:p14="http://schemas.microsoft.com/office/powerpoint/2010/main" val="1146376469"/>
      </p:ext>
    </p:extLst>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a:prstGeom prst="rect">
            <a:avLst/>
          </a:prstGeom>
        </p:spPr>
        <p:txBody>
          <a:bodyPr/>
          <a:lstStyle>
            <a:lvl1pPr marL="342900" indent="-342900">
              <a:buFont typeface="Century Gothic" panose="020B0502020202020204" pitchFamily="34" charset="0"/>
              <a:buChar char="►"/>
              <a:defRPr sz="18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6864086" y="6453337"/>
            <a:ext cx="4512501" cy="365125"/>
          </a:xfrm>
          <a:prstGeom prst="rect">
            <a:avLst/>
          </a:prstGeom>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a:xfrm>
            <a:off x="9203861" y="6448252"/>
            <a:ext cx="2844800" cy="365125"/>
          </a:xfrm>
          <a:prstGeom prst="rect">
            <a:avLst/>
          </a:prstGeom>
        </p:spPr>
        <p:txBody>
          <a:bodyPr/>
          <a:lstStyle/>
          <a:p>
            <a:fld id="{843A154F-9BBC-45A3-B40D-00159CB0D4F1}" type="slidenum">
              <a:rPr lang="fr-FR" smtClean="0"/>
              <a:t>‹N°›</a:t>
            </a:fld>
            <a:endParaRPr lang="fr-F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200"/>
            </a:lvl1pPr>
          </a:lstStyle>
          <a:p>
            <a:r>
              <a:rPr lang="fr-FR"/>
              <a:t>Modifiez le style du titre</a:t>
            </a:r>
          </a:p>
        </p:txBody>
      </p:sp>
    </p:spTree>
    <p:extLst>
      <p:ext uri="{BB962C8B-B14F-4D97-AF65-F5344CB8AC3E}">
        <p14:creationId xmlns:p14="http://schemas.microsoft.com/office/powerpoint/2010/main" val="7626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a:prstGeom prst="rect">
            <a:avLst/>
          </a:prstGeom>
        </p:spPr>
        <p:txBody>
          <a:bodyPr/>
          <a:lstStyle>
            <a:lvl1pPr marL="342900" indent="-342900">
              <a:buFont typeface="Century Gothic" panose="020B0502020202020204" pitchFamily="34" charset="0"/>
              <a:buChar char="►"/>
              <a:defRPr sz="18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a:xfrm>
            <a:off x="6864086" y="6453337"/>
            <a:ext cx="4512501" cy="365125"/>
          </a:xfrm>
          <a:prstGeom prst="rect">
            <a:avLst/>
          </a:prstGeom>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a:xfrm>
            <a:off x="9203861" y="6448252"/>
            <a:ext cx="2844800" cy="365125"/>
          </a:xfrm>
          <a:prstGeom prst="rect">
            <a:avLst/>
          </a:prstGeom>
        </p:spPr>
        <p:txBody>
          <a:bodyPr/>
          <a:lstStyle/>
          <a:p>
            <a:fld id="{843A154F-9BBC-45A3-B40D-00159CB0D4F1}" type="slidenum">
              <a:rPr lang="fr-FR" smtClean="0"/>
              <a:pPr/>
              <a:t>‹N°›</a:t>
            </a:fld>
            <a:endParaRPr lang="fr-F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200"/>
            </a:lvl1pPr>
          </a:lstStyle>
          <a:p>
            <a:r>
              <a:rPr lang="fr-FR"/>
              <a:t>Modifiez le style du titre</a:t>
            </a:r>
          </a:p>
        </p:txBody>
      </p:sp>
    </p:spTree>
    <p:extLst>
      <p:ext uri="{BB962C8B-B14F-4D97-AF65-F5344CB8AC3E}">
        <p14:creationId xmlns:p14="http://schemas.microsoft.com/office/powerpoint/2010/main" val="61751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Par défaut - Nouvelle diapo">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a:xfrm>
            <a:off x="6864086" y="6453337"/>
            <a:ext cx="4512501" cy="365125"/>
          </a:xfrm>
          <a:prstGeom prst="rect">
            <a:avLst/>
          </a:prstGeom>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a:xfrm>
            <a:off x="9203861" y="6448252"/>
            <a:ext cx="2844800" cy="365125"/>
          </a:xfrm>
          <a:prstGeom prst="rect">
            <a:avLst/>
          </a:prstGeom>
        </p:spPr>
        <p:txBody>
          <a:bodyPr/>
          <a:lstStyle/>
          <a:p>
            <a:fld id="{843A154F-9BBC-45A3-B40D-00159CB0D4F1}" type="slidenum">
              <a:rPr lang="fr-FR" smtClean="0"/>
              <a:pPr/>
              <a:t>‹N°›</a:t>
            </a:fld>
            <a:endParaRPr lang="fr-F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a:prstGeom prst="rect">
            <a:avLst/>
          </a:prstGeom>
        </p:spPr>
        <p:txBody>
          <a:bodyPr/>
          <a:lstStyle>
            <a:lvl1pPr marL="285750" indent="-285750">
              <a:buSzPct val="80000"/>
              <a:buFont typeface="Century Gothic" panose="020B0502020202020204" pitchFamily="34" charset="0"/>
              <a:buChar char="►"/>
              <a:defRPr sz="1800">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a:p>
            <a:pPr lvl="2"/>
            <a:endParaRPr lang="fr-FR"/>
          </a:p>
        </p:txBody>
      </p:sp>
    </p:spTree>
    <p:extLst>
      <p:ext uri="{BB962C8B-B14F-4D97-AF65-F5344CB8AC3E}">
        <p14:creationId xmlns:p14="http://schemas.microsoft.com/office/powerpoint/2010/main" val="37981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150143"/>
      </p:ext>
    </p:extLst>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7"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9"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Tree>
    <p:extLst>
      <p:ext uri="{BB962C8B-B14F-4D97-AF65-F5344CB8AC3E}">
        <p14:creationId xmlns:p14="http://schemas.microsoft.com/office/powerpoint/2010/main" val="13713802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a:prstGeom prst="rect">
            <a:avLst/>
          </a:prstGeom>
        </p:spPr>
        <p:txBody>
          <a:bodyPr/>
          <a:lstStyle>
            <a:lvl1pPr marL="342900" indent="-342900">
              <a:buFont typeface="Wingdings" panose="05000000000000000000" pitchFamily="2" charset="2"/>
              <a:buChar char="§"/>
              <a:defRPr sz="1800">
                <a:solidFill>
                  <a:srgbClr val="677179"/>
                </a:solidFill>
                <a:latin typeface="Century Gothic" panose="020B0502020202020204" pitchFamily="34" charset="0"/>
              </a:defRPr>
            </a:lvl1pPr>
            <a:lvl2pPr marL="457200" indent="0">
              <a:buNone/>
              <a:defRPr sz="1600">
                <a:solidFill>
                  <a:srgbClr val="00AFF0"/>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Synthèse</a:t>
            </a:r>
          </a:p>
        </p:txBody>
      </p:sp>
      <p:sp>
        <p:nvSpPr>
          <p:cNvPr id="7" name="Espace réservé du titre 1"/>
          <p:cNvSpPr>
            <a:spLocks noGrp="1"/>
          </p:cNvSpPr>
          <p:nvPr>
            <p:ph type="title"/>
          </p:nvPr>
        </p:nvSpPr>
        <p:spPr>
          <a:xfrm>
            <a:off x="1400045" y="160298"/>
            <a:ext cx="10360585" cy="519966"/>
          </a:xfrm>
          <a:prstGeom prst="rect">
            <a:avLst/>
          </a:prstGeom>
        </p:spPr>
        <p:txBody>
          <a:bodyPr rtlCol="0">
            <a:normAutofit/>
          </a:bodyPr>
          <a:lstStyle>
            <a:lvl1pPr>
              <a:defRPr sz="2200"/>
            </a:lvl1pPr>
          </a:lstStyle>
          <a:p>
            <a:r>
              <a:rPr lang="fr-FR"/>
              <a:t>Modifiez le style du titre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lvl1pPr>
              <a:defRPr/>
            </a:lvl1pPr>
          </a:lstStyle>
          <a:p>
            <a:pPr>
              <a:defRPr/>
            </a:pPr>
            <a:endParaRPr lang="fr-FR">
              <a:solidFill>
                <a:prstClr val="black">
                  <a:tint val="75000"/>
                </a:prstClr>
              </a:solidFill>
            </a:endParaRPr>
          </a:p>
        </p:txBody>
      </p:sp>
      <p:sp>
        <p:nvSpPr>
          <p:cNvPr id="5" name="Espace réservé du pied de page 4"/>
          <p:cNvSpPr>
            <a:spLocks noGrp="1"/>
          </p:cNvSpPr>
          <p:nvPr>
            <p:ph type="ftr" sz="quarter" idx="11"/>
          </p:nvPr>
        </p:nvSpPr>
        <p:spPr>
          <a:xfrm>
            <a:off x="7429500" y="6453189"/>
            <a:ext cx="3947584" cy="365125"/>
          </a:xfrm>
          <a:prstGeom prst="rect">
            <a:avLst/>
          </a:prstGeom>
        </p:spPr>
        <p:txBody>
          <a:bodyPr/>
          <a:lstStyle>
            <a:lvl1pPr>
              <a:defRPr/>
            </a:lvl1pPr>
          </a:lstStyle>
          <a:p>
            <a:pPr>
              <a:defRPr/>
            </a:pPr>
            <a:r>
              <a:rPr lang="fr-FR"/>
              <a:t>Airparif, Dispositif Pollin'air en Ile-de-France - 12.02.2021</a:t>
            </a:r>
          </a:p>
        </p:txBody>
      </p:sp>
      <p:sp>
        <p:nvSpPr>
          <p:cNvPr id="6" name="Espace réservé du numéro de diapositive 5"/>
          <p:cNvSpPr>
            <a:spLocks noGrp="1"/>
          </p:cNvSpPr>
          <p:nvPr>
            <p:ph type="sldNum" sz="quarter" idx="12"/>
          </p:nvPr>
        </p:nvSpPr>
        <p:spPr>
          <a:xfrm>
            <a:off x="9203267" y="6448426"/>
            <a:ext cx="2844800" cy="365125"/>
          </a:xfrm>
          <a:prstGeom prst="rect">
            <a:avLst/>
          </a:prstGeom>
        </p:spPr>
        <p:txBody>
          <a:bodyPr/>
          <a:lstStyle>
            <a:lvl1pPr>
              <a:defRPr/>
            </a:lvl1pPr>
          </a:lstStyle>
          <a:p>
            <a:pPr>
              <a:defRPr/>
            </a:pPr>
            <a:fld id="{7BFB63FD-E196-4ED7-A66D-EDC78BC1828B}" type="slidenum">
              <a:rPr lang="fr-FR"/>
              <a:pPr>
                <a:defRPr/>
              </a:pPr>
              <a:t>‹N°›</a:t>
            </a:fld>
            <a:endParaRPr lang="fr-FR"/>
          </a:p>
        </p:txBody>
      </p:sp>
    </p:spTree>
    <p:extLst>
      <p:ext uri="{BB962C8B-B14F-4D97-AF65-F5344CB8AC3E}">
        <p14:creationId xmlns:p14="http://schemas.microsoft.com/office/powerpoint/2010/main" val="180176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Par défaut - Nouvelle diapo">
    <p:spTree>
      <p:nvGrpSpPr>
        <p:cNvPr id="1" name=""/>
        <p:cNvGrpSpPr/>
        <p:nvPr/>
      </p:nvGrpSpPr>
      <p:grpSpPr>
        <a:xfrm>
          <a:off x="0" y="0"/>
          <a:ext cx="0" cy="0"/>
          <a:chOff x="0" y="0"/>
          <a:chExt cx="0" cy="0"/>
        </a:xfrm>
      </p:grpSpPr>
      <p:sp>
        <p:nvSpPr>
          <p:cNvPr id="7" name="Espace réservé du titre 1"/>
          <p:cNvSpPr>
            <a:spLocks noGrp="1"/>
          </p:cNvSpPr>
          <p:nvPr>
            <p:ph type="title"/>
          </p:nvPr>
        </p:nvSpPr>
        <p:spPr>
          <a:xfrm>
            <a:off x="1400045" y="160298"/>
            <a:ext cx="10360585" cy="519966"/>
          </a:xfrm>
          <a:prstGeom prst="rect">
            <a:avLst/>
          </a:prstGeom>
        </p:spPr>
        <p:txBody>
          <a:bodyPr rtlCol="0">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a:prstGeom prst="rect">
            <a:avLst/>
          </a:prstGeom>
        </p:spPr>
        <p:txBody>
          <a:bodyPr/>
          <a:lstStyle>
            <a:lvl1pPr marL="285750" indent="-285750">
              <a:buSzPct val="80000"/>
              <a:buFont typeface="Century Gothic" panose="020B0502020202020204" pitchFamily="34" charset="0"/>
              <a:buChar char="►"/>
              <a:defRPr sz="1800">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677179"/>
                </a:solidFill>
                <a:latin typeface="Century Gothic" panose="020B0502020202020204" pitchFamily="34" charset="0"/>
              </a:defRPr>
            </a:lvl2pPr>
            <a:lvl3pPr marL="914400" indent="0">
              <a:buFont typeface="Wingdings" panose="05000000000000000000" pitchFamily="2" charset="2"/>
              <a:buNone/>
              <a:defRPr sz="18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a:p>
            <a:pPr lvl="2"/>
            <a:endParaRPr lang="fr-F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lvl1pPr>
              <a:defRPr/>
            </a:lvl1pPr>
          </a:lstStyle>
          <a:p>
            <a:pPr>
              <a:defRPr/>
            </a:pPr>
            <a:endParaRPr lang="fr-FR">
              <a:solidFill>
                <a:prstClr val="black">
                  <a:tint val="75000"/>
                </a:prstClr>
              </a:solidFill>
            </a:endParaRPr>
          </a:p>
        </p:txBody>
      </p:sp>
      <p:sp>
        <p:nvSpPr>
          <p:cNvPr id="5" name="Espace réservé du pied de page 4"/>
          <p:cNvSpPr>
            <a:spLocks noGrp="1"/>
          </p:cNvSpPr>
          <p:nvPr>
            <p:ph type="ftr" sz="quarter" idx="11"/>
          </p:nvPr>
        </p:nvSpPr>
        <p:spPr>
          <a:xfrm>
            <a:off x="6769100" y="6453189"/>
            <a:ext cx="4607984" cy="365125"/>
          </a:xfrm>
          <a:prstGeom prst="rect">
            <a:avLst/>
          </a:prstGeom>
        </p:spPr>
        <p:txBody>
          <a:bodyPr/>
          <a:lstStyle>
            <a:lvl1pPr>
              <a:defRPr/>
            </a:lvl1pPr>
          </a:lstStyle>
          <a:p>
            <a:pPr>
              <a:defRPr/>
            </a:pPr>
            <a:r>
              <a:rPr lang="fr-FR"/>
              <a:t>Airparif, Dispositif Pollin'air en Ile-de-France - 12.02.2021</a:t>
            </a:r>
          </a:p>
        </p:txBody>
      </p:sp>
      <p:sp>
        <p:nvSpPr>
          <p:cNvPr id="6" name="Espace réservé du numéro de diapositive 5"/>
          <p:cNvSpPr>
            <a:spLocks noGrp="1"/>
          </p:cNvSpPr>
          <p:nvPr>
            <p:ph type="sldNum" sz="quarter" idx="12"/>
          </p:nvPr>
        </p:nvSpPr>
        <p:spPr>
          <a:xfrm>
            <a:off x="9203267" y="6448426"/>
            <a:ext cx="2844800" cy="365125"/>
          </a:xfrm>
          <a:prstGeom prst="rect">
            <a:avLst/>
          </a:prstGeom>
        </p:spPr>
        <p:txBody>
          <a:bodyPr/>
          <a:lstStyle>
            <a:lvl1pPr>
              <a:defRPr/>
            </a:lvl1pPr>
          </a:lstStyle>
          <a:p>
            <a:pPr>
              <a:defRPr/>
            </a:pPr>
            <a:fld id="{A66287B0-D401-4D22-A825-04713489971B}" type="slidenum">
              <a:rPr lang="fr-FR"/>
              <a:pPr>
                <a:defRPr/>
              </a:pPr>
              <a:t>‹N°›</a:t>
            </a:fld>
            <a:endParaRPr lang="fr-FR"/>
          </a:p>
        </p:txBody>
      </p:sp>
    </p:spTree>
    <p:extLst>
      <p:ext uri="{BB962C8B-B14F-4D97-AF65-F5344CB8AC3E}">
        <p14:creationId xmlns:p14="http://schemas.microsoft.com/office/powerpoint/2010/main" val="119309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8_Vierge">
    <p:spTree>
      <p:nvGrpSpPr>
        <p:cNvPr id="1" name=""/>
        <p:cNvGrpSpPr/>
        <p:nvPr/>
      </p:nvGrpSpPr>
      <p:grpSpPr>
        <a:xfrm>
          <a:off x="0" y="0"/>
          <a:ext cx="0" cy="0"/>
          <a:chOff x="0" y="0"/>
          <a:chExt cx="0" cy="0"/>
        </a:xfrm>
      </p:grpSpPr>
      <p:sp>
        <p:nvSpPr>
          <p:cNvPr id="2" name="Rectangle 5"/>
          <p:cNvSpPr>
            <a:spLocks noGrp="1" noChangeArrowheads="1"/>
          </p:cNvSpPr>
          <p:nvPr>
            <p:ph type="ftr" sz="quarter" idx="11"/>
          </p:nvPr>
        </p:nvSpPr>
        <p:spPr>
          <a:xfrm>
            <a:off x="7152117" y="6530430"/>
            <a:ext cx="4320480" cy="365125"/>
          </a:xfrm>
          <a:prstGeom prst="rect">
            <a:avLst/>
          </a:prstGeom>
          <a:ln/>
        </p:spPr>
        <p:txBody>
          <a:bodyPr/>
          <a:lstStyle>
            <a:lvl1pPr>
              <a:defRPr/>
            </a:lvl1pPr>
          </a:lstStyle>
          <a:p>
            <a:pPr>
              <a:defRPr/>
            </a:pPr>
            <a:r>
              <a:rPr lang="fr-FR">
                <a:solidFill>
                  <a:prstClr val="white"/>
                </a:solidFill>
              </a:rPr>
              <a:t>Airparif, Dispositif Pollin'air en Ile-de-France - 12.02.2021</a:t>
            </a:r>
          </a:p>
        </p:txBody>
      </p:sp>
      <p:sp>
        <p:nvSpPr>
          <p:cNvPr id="3" name="Rectangle 6"/>
          <p:cNvSpPr>
            <a:spLocks noGrp="1" noChangeArrowheads="1"/>
          </p:cNvSpPr>
          <p:nvPr>
            <p:ph type="sldNum" sz="quarter" idx="12"/>
          </p:nvPr>
        </p:nvSpPr>
        <p:spPr>
          <a:xfrm>
            <a:off x="9203861" y="6525345"/>
            <a:ext cx="2844800" cy="365125"/>
          </a:xfrm>
          <a:prstGeom prst="rect">
            <a:avLst/>
          </a:prstGeom>
          <a:ln/>
        </p:spPr>
        <p:txBody>
          <a:bodyPr/>
          <a:lstStyle>
            <a:lvl1pPr>
              <a:defRPr/>
            </a:lvl1pPr>
          </a:lstStyle>
          <a:p>
            <a:pPr>
              <a:defRPr/>
            </a:pPr>
            <a:fld id="{C8853315-0C96-40CC-AB62-1D2FFF7C97EB}" type="slidenum">
              <a:rPr lang="fr-FR">
                <a:solidFill>
                  <a:prstClr val="white"/>
                </a:solidFill>
              </a:rPr>
              <a:pPr>
                <a:defRPr/>
              </a:pPr>
              <a:t>‹N°›</a:t>
            </a:fld>
            <a:endParaRPr lang="fr-FR">
              <a:solidFill>
                <a:prstClr val="white"/>
              </a:solidFill>
            </a:endParaRPr>
          </a:p>
        </p:txBody>
      </p:sp>
    </p:spTree>
    <p:extLst>
      <p:ext uri="{BB962C8B-B14F-4D97-AF65-F5344CB8AC3E}">
        <p14:creationId xmlns:p14="http://schemas.microsoft.com/office/powerpoint/2010/main" val="1270823799"/>
      </p:ext>
    </p:extLst>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ar défaut - Nouvelle diapo">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lvl1pPr>
              <a:defRPr>
                <a:solidFill>
                  <a:schemeClr val="bg1"/>
                </a:solidFill>
              </a:defRPr>
            </a:lvl1p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lvl1pPr>
              <a:defRPr>
                <a:solidFill>
                  <a:schemeClr val="bg1"/>
                </a:solidFill>
              </a:defRPr>
            </a:lvl1pPr>
          </a:lstStyle>
          <a:p>
            <a:fld id="{843A154F-9BBC-45A3-B40D-00159CB0D4F1}" type="slidenum">
              <a:rPr lang="fr-FR" smtClean="0"/>
              <a:pPr/>
              <a:t>‹N°›</a:t>
            </a:fld>
            <a:endParaRPr lang="fr-F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p:spPr>
        <p:txBody>
          <a:bodyPr/>
          <a:lstStyle>
            <a:lvl1pPr marL="285750" indent="-285750">
              <a:buSzPct val="80000"/>
              <a:buFont typeface="Century Gothic" panose="020B0502020202020204" pitchFamily="34" charset="0"/>
              <a:buChar char="►"/>
              <a:defRPr sz="1600" b="1">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00579F"/>
                </a:solidFill>
                <a:latin typeface="Century Gothic" panose="020B0502020202020204" pitchFamily="34" charset="0"/>
              </a:defRPr>
            </a:lvl2pPr>
            <a:lvl3pPr marL="1200150" indent="-285750">
              <a:buFont typeface="Wingdings" panose="05000000000000000000" pitchFamily="2" charset="2"/>
              <a:buChar char="ü"/>
              <a:defRPr sz="1600" b="0" baseline="0">
                <a:solidFill>
                  <a:srgbClr val="00579F"/>
                </a:solidFill>
                <a:latin typeface="Century Gothic" panose="020B0502020202020204" pitchFamily="34" charset="0"/>
              </a:defRPr>
            </a:lvl3pPr>
            <a:lvl4pPr marL="1371600" indent="0">
              <a:buFontTx/>
              <a:buNone/>
              <a:defRPr sz="1600">
                <a:solidFill>
                  <a:srgbClr val="FF7C00"/>
                </a:solidFill>
                <a:latin typeface="Century Gothic" panose="020B0502020202020204" pitchFamily="34" charset="0"/>
              </a:defRPr>
            </a:lvl4pPr>
            <a:lvl5pPr>
              <a:defRPr sz="1300"/>
            </a:lvl5pPr>
          </a:lstStyle>
          <a:p>
            <a:pPr lvl="0"/>
            <a:r>
              <a:rPr lang="fr-FR"/>
              <a:t>Modifiez les styles du texte du masque</a:t>
            </a:r>
          </a:p>
          <a:p>
            <a:pPr lvl="1"/>
            <a:r>
              <a:rPr lang="fr-FR"/>
              <a:t>Deuxième niveau</a:t>
            </a:r>
          </a:p>
          <a:p>
            <a:pPr lvl="2"/>
            <a:r>
              <a:rPr lang="fr-FR"/>
              <a:t>Troisième niveau</a:t>
            </a:r>
          </a:p>
          <a:p>
            <a:pPr lvl="3"/>
            <a:r>
              <a:rPr lang="fr-FR"/>
              <a:t>Mots-clefs</a:t>
            </a:r>
          </a:p>
          <a:p>
            <a:pPr lvl="4"/>
            <a:r>
              <a:rPr lang="fr-FR"/>
              <a:t>Sources et légendes</a:t>
            </a:r>
          </a:p>
          <a:p>
            <a:pPr lvl="3"/>
            <a:endParaRPr lang="fr-FR"/>
          </a:p>
          <a:p>
            <a:pPr lvl="3"/>
            <a:endParaRPr lang="fr-FR"/>
          </a:p>
          <a:p>
            <a:pPr lvl="2"/>
            <a:endParaRPr lang="fr-FR"/>
          </a:p>
        </p:txBody>
      </p:sp>
    </p:spTree>
    <p:extLst>
      <p:ext uri="{BB962C8B-B14F-4D97-AF65-F5344CB8AC3E}">
        <p14:creationId xmlns:p14="http://schemas.microsoft.com/office/powerpoint/2010/main" val="161693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3502754"/>
      </p:ext>
    </p:extLst>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r>
              <a:rPr lang="fr-FR"/>
              <a:t>Airparif, Dispositif Pollin'air en Ile-de-France - 12.02.2021</a:t>
            </a:r>
          </a:p>
        </p:txBody>
      </p:sp>
      <p:sp>
        <p:nvSpPr>
          <p:cNvPr id="4" name="Rectangle 6"/>
          <p:cNvSpPr>
            <a:spLocks noGrp="1" noChangeArrowheads="1"/>
          </p:cNvSpPr>
          <p:nvPr>
            <p:ph type="sldNum" sz="quarter" idx="12"/>
          </p:nvPr>
        </p:nvSpPr>
        <p:spPr>
          <a:ln/>
        </p:spPr>
        <p:txBody>
          <a:bodyPr/>
          <a:lstStyle>
            <a:lvl1pPr>
              <a:defRPr/>
            </a:lvl1pPr>
          </a:lstStyle>
          <a:p>
            <a:pPr>
              <a:defRPr/>
            </a:pPr>
            <a:fld id="{C8853315-0C96-40CC-AB62-1D2FFF7C97EB}" type="slidenum">
              <a:rPr lang="fr-FR"/>
              <a:pPr>
                <a:defRPr/>
              </a:pPr>
              <a:t>‹N°›</a:t>
            </a:fld>
            <a:endParaRPr lang="fr-FR"/>
          </a:p>
        </p:txBody>
      </p:sp>
    </p:spTree>
    <p:extLst>
      <p:ext uri="{BB962C8B-B14F-4D97-AF65-F5344CB8AC3E}">
        <p14:creationId xmlns:p14="http://schemas.microsoft.com/office/powerpoint/2010/main" val="16133624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2133600" y="152400"/>
            <a:ext cx="9652000" cy="1143000"/>
          </a:xfrm>
        </p:spPr>
        <p:txBody>
          <a:bodyPr/>
          <a:lstStyle/>
          <a:p>
            <a:r>
              <a:rPr lang="fr-FR"/>
              <a:t>Cliquez et modifiez le titre</a:t>
            </a:r>
          </a:p>
        </p:txBody>
      </p:sp>
      <p:sp>
        <p:nvSpPr>
          <p:cNvPr id="3" name="Espace réservé du texte 2"/>
          <p:cNvSpPr>
            <a:spLocks noGrp="1"/>
          </p:cNvSpPr>
          <p:nvPr>
            <p:ph type="body" sz="half" idx="1"/>
          </p:nvPr>
        </p:nvSpPr>
        <p:spPr>
          <a:xfrm>
            <a:off x="914400" y="1524000"/>
            <a:ext cx="5080000" cy="47244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197600" y="1524000"/>
            <a:ext cx="5080000" cy="2286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197600" y="3962400"/>
            <a:ext cx="5080000" cy="2286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Rectangle 5"/>
          <p:cNvSpPr>
            <a:spLocks noGrp="1" noChangeArrowheads="1"/>
          </p:cNvSpPr>
          <p:nvPr>
            <p:ph type="ftr" sz="quarter" idx="10"/>
          </p:nvPr>
        </p:nvSpPr>
        <p:spPr>
          <a:ln/>
        </p:spPr>
        <p:txBody>
          <a:bodyPr/>
          <a:lstStyle>
            <a:lvl1pPr>
              <a:defRPr/>
            </a:lvl1pPr>
          </a:lstStyle>
          <a:p>
            <a:pPr>
              <a:defRPr/>
            </a:pPr>
            <a:r>
              <a:rPr lang="fr-FR"/>
              <a:t>Airparif, Dispositif Pollin'air en Ile-de-France - 12.02.2021</a:t>
            </a:r>
          </a:p>
        </p:txBody>
      </p:sp>
      <p:sp>
        <p:nvSpPr>
          <p:cNvPr id="7" name="Rectangle 6"/>
          <p:cNvSpPr>
            <a:spLocks noGrp="1" noChangeArrowheads="1"/>
          </p:cNvSpPr>
          <p:nvPr>
            <p:ph type="sldNum" sz="quarter" idx="11"/>
          </p:nvPr>
        </p:nvSpPr>
        <p:spPr>
          <a:ln/>
        </p:spPr>
        <p:txBody>
          <a:bodyPr/>
          <a:lstStyle>
            <a:lvl1pPr>
              <a:defRPr/>
            </a:lvl1pPr>
          </a:lstStyle>
          <a:p>
            <a:pPr>
              <a:defRPr/>
            </a:pPr>
            <a:fld id="{C36D48DB-0DEC-47B8-8305-DDC1FED9A045}" type="slidenum">
              <a:rPr lang="fr-FR"/>
              <a:pPr>
                <a:defRPr/>
              </a:pPr>
              <a:t>‹N°›</a:t>
            </a:fld>
            <a:endParaRPr lang="fr-FR"/>
          </a:p>
        </p:txBody>
      </p:sp>
    </p:spTree>
    <p:extLst>
      <p:ext uri="{BB962C8B-B14F-4D97-AF65-F5344CB8AC3E}">
        <p14:creationId xmlns:p14="http://schemas.microsoft.com/office/powerpoint/2010/main" val="17944906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2133600" y="152400"/>
            <a:ext cx="9652000" cy="1143000"/>
          </a:xfrm>
        </p:spPr>
        <p:txBody>
          <a:bodyPr/>
          <a:lstStyle/>
          <a:p>
            <a:r>
              <a:rPr lang="fr-FR"/>
              <a:t>Cliquez et modifiez le titre</a:t>
            </a:r>
          </a:p>
        </p:txBody>
      </p:sp>
      <p:sp>
        <p:nvSpPr>
          <p:cNvPr id="3" name="Espace réservé du texte 2"/>
          <p:cNvSpPr>
            <a:spLocks noGrp="1"/>
          </p:cNvSpPr>
          <p:nvPr>
            <p:ph type="body" sz="half" idx="1"/>
          </p:nvPr>
        </p:nvSpPr>
        <p:spPr>
          <a:xfrm>
            <a:off x="914400" y="1524000"/>
            <a:ext cx="5080000" cy="47244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image de la bibliothèque 3"/>
          <p:cNvSpPr>
            <a:spLocks noGrp="1"/>
          </p:cNvSpPr>
          <p:nvPr>
            <p:ph type="clipArt" sz="half" idx="2"/>
          </p:nvPr>
        </p:nvSpPr>
        <p:spPr>
          <a:xfrm>
            <a:off x="6197600" y="1524000"/>
            <a:ext cx="5080000" cy="4724400"/>
          </a:xfrm>
        </p:spPr>
        <p:txBody>
          <a:bodyPr/>
          <a:lstStyle/>
          <a:p>
            <a:pPr lvl="0"/>
            <a:endParaRPr lang="fr-FR" noProof="0"/>
          </a:p>
        </p:txBody>
      </p:sp>
      <p:sp>
        <p:nvSpPr>
          <p:cNvPr id="5" name="Rectangle 5"/>
          <p:cNvSpPr>
            <a:spLocks noGrp="1" noChangeArrowheads="1"/>
          </p:cNvSpPr>
          <p:nvPr>
            <p:ph type="ftr" sz="quarter" idx="10"/>
          </p:nvPr>
        </p:nvSpPr>
        <p:spPr>
          <a:ln/>
        </p:spPr>
        <p:txBody>
          <a:bodyPr/>
          <a:lstStyle>
            <a:lvl1pPr>
              <a:defRPr/>
            </a:lvl1pPr>
          </a:lstStyle>
          <a:p>
            <a:pPr>
              <a:defRPr/>
            </a:pPr>
            <a:r>
              <a:rPr lang="fr-FR"/>
              <a:t>Airparif, Dispositif Pollin'air en Ile-de-France - 12.02.2021</a:t>
            </a:r>
          </a:p>
        </p:txBody>
      </p:sp>
      <p:sp>
        <p:nvSpPr>
          <p:cNvPr id="6" name="Rectangle 6"/>
          <p:cNvSpPr>
            <a:spLocks noGrp="1" noChangeArrowheads="1"/>
          </p:cNvSpPr>
          <p:nvPr>
            <p:ph type="sldNum" sz="quarter" idx="11"/>
          </p:nvPr>
        </p:nvSpPr>
        <p:spPr>
          <a:ln/>
        </p:spPr>
        <p:txBody>
          <a:bodyPr/>
          <a:lstStyle>
            <a:lvl1pPr>
              <a:defRPr/>
            </a:lvl1pPr>
          </a:lstStyle>
          <a:p>
            <a:pPr>
              <a:defRPr/>
            </a:pPr>
            <a:fld id="{CC426B5C-2F4A-4F74-8907-475C2DF9E166}" type="slidenum">
              <a:rPr lang="fr-FR"/>
              <a:pPr>
                <a:defRPr/>
              </a:pPr>
              <a:t>‹N°›</a:t>
            </a:fld>
            <a:endParaRPr lang="fr-FR"/>
          </a:p>
        </p:txBody>
      </p:sp>
    </p:spTree>
    <p:extLst>
      <p:ext uri="{BB962C8B-B14F-4D97-AF65-F5344CB8AC3E}">
        <p14:creationId xmlns:p14="http://schemas.microsoft.com/office/powerpoint/2010/main" val="27793599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914400" y="1524000"/>
            <a:ext cx="508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524000"/>
            <a:ext cx="508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5"/>
          <p:cNvSpPr>
            <a:spLocks noGrp="1" noChangeArrowheads="1"/>
          </p:cNvSpPr>
          <p:nvPr>
            <p:ph type="ftr" sz="quarter" idx="10"/>
          </p:nvPr>
        </p:nvSpPr>
        <p:spPr>
          <a:ln/>
        </p:spPr>
        <p:txBody>
          <a:bodyPr/>
          <a:lstStyle>
            <a:lvl1pPr>
              <a:defRPr/>
            </a:lvl1pPr>
          </a:lstStyle>
          <a:p>
            <a:pPr>
              <a:defRPr/>
            </a:pPr>
            <a:r>
              <a:rPr lang="fr-FR"/>
              <a:t>Airparif, Dispositif Pollin'air en Ile-de-France - 12.02.2021</a:t>
            </a:r>
          </a:p>
        </p:txBody>
      </p:sp>
      <p:sp>
        <p:nvSpPr>
          <p:cNvPr id="6" name="Rectangle 6"/>
          <p:cNvSpPr>
            <a:spLocks noGrp="1" noChangeArrowheads="1"/>
          </p:cNvSpPr>
          <p:nvPr>
            <p:ph type="sldNum" sz="quarter" idx="11"/>
          </p:nvPr>
        </p:nvSpPr>
        <p:spPr>
          <a:ln/>
        </p:spPr>
        <p:txBody>
          <a:bodyPr/>
          <a:lstStyle>
            <a:lvl1pPr>
              <a:defRPr/>
            </a:lvl1pPr>
          </a:lstStyle>
          <a:p>
            <a:pPr>
              <a:defRPr/>
            </a:pPr>
            <a:fld id="{FE6EC993-CC9D-4460-BC78-EB14B8E7AFB8}" type="slidenum">
              <a:rPr lang="fr-FR"/>
              <a:pPr>
                <a:defRPr/>
              </a:pPr>
              <a:t>‹N°›</a:t>
            </a:fld>
            <a:endParaRPr lang="fr-FR"/>
          </a:p>
        </p:txBody>
      </p:sp>
    </p:spTree>
    <p:extLst>
      <p:ext uri="{BB962C8B-B14F-4D97-AF65-F5344CB8AC3E}">
        <p14:creationId xmlns:p14="http://schemas.microsoft.com/office/powerpoint/2010/main" val="32552464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Vierge">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5"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8"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10"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Tree>
    <p:extLst>
      <p:ext uri="{BB962C8B-B14F-4D97-AF65-F5344CB8AC3E}">
        <p14:creationId xmlns:p14="http://schemas.microsoft.com/office/powerpoint/2010/main" val="1624073810"/>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7"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9"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Tree>
    <p:extLst>
      <p:ext uri="{BB962C8B-B14F-4D97-AF65-F5344CB8AC3E}">
        <p14:creationId xmlns:p14="http://schemas.microsoft.com/office/powerpoint/2010/main" val="39374939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PP">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cap="all" baseline="0"/>
            </a:lvl1pPr>
          </a:lstStyle>
          <a:p>
            <a:r>
              <a:rPr lang="fr-FR"/>
              <a:t>MODIFIEZ LE STYLE DU TITRE</a:t>
            </a:r>
          </a:p>
        </p:txBody>
      </p:sp>
      <p:sp>
        <p:nvSpPr>
          <p:cNvPr id="3" name="Espace réservé du pied de page 2"/>
          <p:cNvSpPr>
            <a:spLocks noGrp="1"/>
          </p:cNvSpPr>
          <p:nvPr>
            <p:ph type="ftr" sz="quarter" idx="10"/>
          </p:nvPr>
        </p:nvSpPr>
        <p:spPr/>
        <p:txBody>
          <a:bodyPr/>
          <a:lstStyle/>
          <a:p>
            <a:r>
              <a:rPr lang="fr-FR"/>
              <a:t>Airparif, Dispositif Pollin'air en Ile-de-France - 12.02.2021</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a:p>
        </p:txBody>
      </p:sp>
      <p:sp>
        <p:nvSpPr>
          <p:cNvPr id="6" name="Espace réservé du texte 5"/>
          <p:cNvSpPr>
            <a:spLocks noGrp="1"/>
          </p:cNvSpPr>
          <p:nvPr>
            <p:ph type="body" sz="quarter" idx="12"/>
          </p:nvPr>
        </p:nvSpPr>
        <p:spPr>
          <a:xfrm>
            <a:off x="911424" y="1988840"/>
            <a:ext cx="10513168" cy="4277542"/>
          </a:xfrm>
          <a:prstGeom prst="rect">
            <a:avLst/>
          </a:prstGeom>
        </p:spPr>
        <p:txBody>
          <a:bodyPr/>
          <a:lstStyle>
            <a:lvl1pPr>
              <a:defRPr sz="1800">
                <a:solidFill>
                  <a:srgbClr val="009FE3"/>
                </a:solidFill>
              </a:defRPr>
            </a:lvl1pPr>
            <a:lvl2pPr>
              <a:defRPr sz="1500">
                <a:solidFill>
                  <a:srgbClr val="009FE3"/>
                </a:solidFill>
              </a:defRPr>
            </a:lvl2pPr>
            <a:lvl3pPr>
              <a:defRPr sz="1350">
                <a:solidFill>
                  <a:srgbClr val="009FE3"/>
                </a:solidFill>
              </a:defRPr>
            </a:lvl3pPr>
            <a:lvl4pPr>
              <a:defRPr sz="1200">
                <a:solidFill>
                  <a:srgbClr val="009FE3"/>
                </a:solidFill>
              </a:defRPr>
            </a:lvl4pPr>
            <a:lvl5pPr>
              <a:defRPr sz="900">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2806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r>
              <a:rPr lang="fr-FR"/>
              <a:t>Airparif, Dispositif Pollin'air en Ile-de-France - 12.02.2021</a:t>
            </a:r>
          </a:p>
        </p:txBody>
      </p:sp>
      <p:sp>
        <p:nvSpPr>
          <p:cNvPr id="5" name="Espace réservé du numéro de diapositive 4"/>
          <p:cNvSpPr>
            <a:spLocks noGrp="1"/>
          </p:cNvSpPr>
          <p:nvPr>
            <p:ph type="sldNum" sz="quarter" idx="12"/>
          </p:nvPr>
        </p:nvSpPr>
        <p:spPr/>
        <p:txBody>
          <a:bodyPr/>
          <a:lstStyle/>
          <a:p>
            <a:fld id="{843A154F-9BBC-45A3-B40D-00159CB0D4F1}" type="slidenum">
              <a:rPr lang="fr-FR" smtClean="0"/>
              <a:pPr/>
              <a:t>‹N°›</a:t>
            </a:fld>
            <a:endParaRPr lang="fr-FR"/>
          </a:p>
        </p:txBody>
      </p:sp>
    </p:spTree>
    <p:extLst>
      <p:ext uri="{BB962C8B-B14F-4D97-AF65-F5344CB8AC3E}">
        <p14:creationId xmlns:p14="http://schemas.microsoft.com/office/powerpoint/2010/main" val="326190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50" b="1" i="0">
                <a:solidFill>
                  <a:srgbClr val="585755"/>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fr-FR"/>
              <a:t>Airparif, Dispositif Pollin'air en Ile-de-France - 12.02.2021</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050" b="1" i="0">
                <a:solidFill>
                  <a:schemeClr val="bg1"/>
                </a:solidFill>
                <a:latin typeface="Segoe UI"/>
                <a:cs typeface="Segoe UI"/>
              </a:defRPr>
            </a:lvl1pPr>
          </a:lstStyle>
          <a:p>
            <a:pPr marL="28575">
              <a:spcBef>
                <a:spcPts val="161"/>
              </a:spcBef>
            </a:pPr>
            <a:fld id="{81D60167-4931-47E6-BA6A-407CBD079E47}" type="slidenum">
              <a:rPr lang="fr-FR" smtClean="0"/>
              <a:pPr marL="28575">
                <a:spcBef>
                  <a:spcPts val="161"/>
                </a:spcBef>
              </a:pPr>
              <a:t>‹N°›</a:t>
            </a:fld>
            <a:endParaRPr lang="fr-FR" dirty="0"/>
          </a:p>
        </p:txBody>
      </p:sp>
    </p:spTree>
    <p:extLst>
      <p:ext uri="{BB962C8B-B14F-4D97-AF65-F5344CB8AC3E}">
        <p14:creationId xmlns:p14="http://schemas.microsoft.com/office/powerpoint/2010/main" val="27245817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50" b="1" i="0">
                <a:solidFill>
                  <a:srgbClr val="585755"/>
                </a:solidFill>
                <a:latin typeface="Segoe UI"/>
                <a:cs typeface="Segoe U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fr-FR"/>
              <a:t>Airparif, Dispositif Pollin'air en Ile-de-France - 12.02.2021</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1050" b="1" i="0">
                <a:solidFill>
                  <a:schemeClr val="bg1"/>
                </a:solidFill>
                <a:latin typeface="Segoe UI"/>
                <a:cs typeface="Segoe UI"/>
              </a:defRPr>
            </a:lvl1pPr>
          </a:lstStyle>
          <a:p>
            <a:pPr marL="28575">
              <a:spcBef>
                <a:spcPts val="161"/>
              </a:spcBef>
            </a:pPr>
            <a:fld id="{81D60167-4931-47E6-BA6A-407CBD079E47}" type="slidenum">
              <a:rPr lang="fr-FR" smtClean="0"/>
              <a:pPr marL="28575">
                <a:spcBef>
                  <a:spcPts val="161"/>
                </a:spcBef>
              </a:pPr>
              <a:t>‹N°›</a:t>
            </a:fld>
            <a:endParaRPr lang="fr-FR" dirty="0"/>
          </a:p>
        </p:txBody>
      </p:sp>
    </p:spTree>
    <p:extLst>
      <p:ext uri="{BB962C8B-B14F-4D97-AF65-F5344CB8AC3E}">
        <p14:creationId xmlns:p14="http://schemas.microsoft.com/office/powerpoint/2010/main" val="41088972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35062937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203418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39"/>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2654390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5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825625"/>
            <a:ext cx="515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a:t>Airparif, Dispositif Pollin'air en Ile-de-France - 12.02.2021</a:t>
            </a:r>
          </a:p>
        </p:txBody>
      </p:sp>
      <p:sp>
        <p:nvSpPr>
          <p:cNvPr id="7" name="Espace réservé du numéro de diapositive 6"/>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5835515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40317" y="365126"/>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40318" y="2505075"/>
            <a:ext cx="5158316"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71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r>
              <a:rPr lang="fr-FR"/>
              <a:t>Airparif, Dispositif Pollin'air en Ile-de-France - 12.02.2021</a:t>
            </a:r>
          </a:p>
        </p:txBody>
      </p:sp>
      <p:sp>
        <p:nvSpPr>
          <p:cNvPr id="9" name="Espace réservé du numéro de diapositive 8"/>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1999046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r>
              <a:rPr lang="fr-FR"/>
              <a:t>Airparif, Dispositif Pollin'air en Ile-de-France - 12.02.2021</a:t>
            </a:r>
          </a:p>
        </p:txBody>
      </p:sp>
      <p:sp>
        <p:nvSpPr>
          <p:cNvPr id="5" name="Espace réservé du numéro de diapositive 4"/>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6856079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a:t>Airparif, Dispositif Pollin'air en Ile-de-France - 12.02.2021</a:t>
            </a:r>
          </a:p>
        </p:txBody>
      </p:sp>
      <p:sp>
        <p:nvSpPr>
          <p:cNvPr id="4" name="Espace réservé du numéro de diapositive 3"/>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9595128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40318" y="457200"/>
            <a:ext cx="393276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a:t>Airparif, Dispositif Pollin'air en Ile-de-France - 12.02.2021</a:t>
            </a:r>
          </a:p>
        </p:txBody>
      </p:sp>
      <p:sp>
        <p:nvSpPr>
          <p:cNvPr id="7" name="Espace réservé du numéro de diapositive 6"/>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13460483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40318" y="457200"/>
            <a:ext cx="393276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a:t>Airparif, Dispositif Pollin'air en Ile-de-France - 12.02.2021</a:t>
            </a:r>
          </a:p>
        </p:txBody>
      </p:sp>
      <p:sp>
        <p:nvSpPr>
          <p:cNvPr id="7" name="Espace réservé du numéro de diapositive 6"/>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2879550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6008104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1" y="365125"/>
            <a:ext cx="76835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Airparif, Dispositif Pollin'air en Ile-de-France - 12.02.2021</a:t>
            </a:r>
          </a:p>
        </p:txBody>
      </p:sp>
      <p:sp>
        <p:nvSpPr>
          <p:cNvPr id="6" name="Espace réservé du numéro de diapositive 5"/>
          <p:cNvSpPr>
            <a:spLocks noGrp="1"/>
          </p:cNvSpPr>
          <p:nvPr>
            <p:ph type="sldNum" sz="quarter" idx="12"/>
          </p:nvPr>
        </p:nvSpPr>
        <p:spPr/>
        <p:txBody>
          <a:bodyPr/>
          <a:lstStyle/>
          <a:p>
            <a:fld id="{A3BCC26D-9CD6-40BE-B91A-BE8C25E533FD}" type="slidenum">
              <a:rPr lang="fr-FR" smtClean="0"/>
              <a:t>‹N°›</a:t>
            </a:fld>
            <a:endParaRPr lang="fr-FR"/>
          </a:p>
        </p:txBody>
      </p:sp>
    </p:spTree>
    <p:extLst>
      <p:ext uri="{BB962C8B-B14F-4D97-AF65-F5344CB8AC3E}">
        <p14:creationId xmlns:p14="http://schemas.microsoft.com/office/powerpoint/2010/main" val="25468531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200"/>
            </a:lvl1pPr>
          </a:lstStyle>
          <a:p>
            <a:r>
              <a:rPr lang="fr-FR"/>
              <a:t>Modifiez le style du titre</a:t>
            </a:r>
          </a:p>
        </p:txBody>
      </p:sp>
      <p:sp>
        <p:nvSpPr>
          <p:cNvPr id="8"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12"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21465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ar défaut - Nouvelle diapo">
    <p:spTree>
      <p:nvGrpSpPr>
        <p:cNvPr id="1" name=""/>
        <p:cNvGrpSpPr/>
        <p:nvPr/>
      </p:nvGrpSpPr>
      <p:grpSpPr>
        <a:xfrm>
          <a:off x="0" y="0"/>
          <a:ext cx="0" cy="0"/>
          <a:chOff x="0" y="0"/>
          <a:chExt cx="0" cy="0"/>
        </a:xfrm>
      </p:grpSpPr>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p:spPr>
        <p:txBody>
          <a:bodyPr/>
          <a:lstStyle>
            <a:lvl1pPr marL="285750" indent="-285750">
              <a:buSzPct val="80000"/>
              <a:buFont typeface="Century Gothic" panose="020B0502020202020204" pitchFamily="34" charset="0"/>
              <a:buChar char="►"/>
              <a:defRPr sz="1600" b="1">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00579F"/>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a:p>
            <a:pPr lvl="2"/>
            <a:endParaRPr lang="fr-FR"/>
          </a:p>
        </p:txBody>
      </p:sp>
      <p:sp>
        <p:nvSpPr>
          <p:cNvPr id="11"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13"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398278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5"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8" name="Espace réservé du pied de page 4"/>
          <p:cNvSpPr>
            <a:spLocks noGrp="1"/>
          </p:cNvSpPr>
          <p:nvPr>
            <p:ph type="ftr" sz="quarter" idx="3"/>
          </p:nvPr>
        </p:nvSpPr>
        <p:spPr>
          <a:xfrm>
            <a:off x="6100800" y="6530430"/>
            <a:ext cx="537120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10"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306832643"/>
      </p:ext>
    </p:extLst>
  </p:cSld>
  <p:clrMapOvr>
    <a:masterClrMapping/>
  </p:clrMapOvr>
  <p:transition spd="med">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956521"/>
      </p:ext>
    </p:extLst>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200"/>
            </a:lvl1pPr>
          </a:lstStyle>
          <a:p>
            <a:r>
              <a:rPr lang="fr-FR"/>
              <a:t>Modifiez le style du titre</a:t>
            </a:r>
          </a:p>
        </p:txBody>
      </p:sp>
      <p:sp>
        <p:nvSpPr>
          <p:cNvPr id="8"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12"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28671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ar défaut - Nouvelle diapo">
    <p:spTree>
      <p:nvGrpSpPr>
        <p:cNvPr id="1" name=""/>
        <p:cNvGrpSpPr/>
        <p:nvPr/>
      </p:nvGrpSpPr>
      <p:grpSpPr>
        <a:xfrm>
          <a:off x="0" y="0"/>
          <a:ext cx="0" cy="0"/>
          <a:chOff x="0" y="0"/>
          <a:chExt cx="0" cy="0"/>
        </a:xfrm>
      </p:grpSpPr>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p:spPr>
        <p:txBody>
          <a:bodyPr/>
          <a:lstStyle>
            <a:lvl1pPr marL="285750" indent="-285750">
              <a:buSzPct val="80000"/>
              <a:buFont typeface="Century Gothic" panose="020B0502020202020204" pitchFamily="34" charset="0"/>
              <a:buChar char="►"/>
              <a:defRPr sz="1600" b="1">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00579F"/>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a:p>
            <a:pPr lvl="2"/>
            <a:endParaRPr lang="fr-FR"/>
          </a:p>
        </p:txBody>
      </p:sp>
      <p:sp>
        <p:nvSpPr>
          <p:cNvPr id="11"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13"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331204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5"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677179"/>
                </a:solidFill>
                <a:latin typeface="Century Gothic" panose="020B0502020202020204" pitchFamily="34" charset="0"/>
              </a:defRPr>
            </a:lvl2pPr>
            <a:lvl3pPr marL="1200150" indent="-285750">
              <a:buFont typeface="Wingdings" panose="05000000000000000000" pitchFamily="2" charset="2"/>
              <a:buChar char="ü"/>
              <a:defRPr sz="1600">
                <a:solidFill>
                  <a:srgbClr val="FF7C00"/>
                </a:solidFill>
                <a:latin typeface="Century Gothic" panose="020B0502020202020204" pitchFamily="34" charset="0"/>
              </a:defRPr>
            </a:lvl3pPr>
            <a:lvl4pPr marL="1371600" indent="0">
              <a:buFontTx/>
              <a:buNone/>
              <a:defRPr sz="1800">
                <a:solidFill>
                  <a:srgbClr val="00AFF0"/>
                </a:solidFill>
                <a:latin typeface="Century Gothic" panose="020B0502020202020204" pitchFamily="34" charset="0"/>
              </a:defRPr>
            </a:lvl4pPr>
          </a:lstStyle>
          <a:p>
            <a:pPr lvl="0"/>
            <a:r>
              <a:rPr lang="fr-FR"/>
              <a:t>Modifiez les styles du texte du masque</a:t>
            </a:r>
          </a:p>
          <a:p>
            <a:pPr lvl="1"/>
            <a:r>
              <a:rPr lang="fr-FR"/>
              <a:t>Deuxième niveau</a:t>
            </a:r>
          </a:p>
          <a:p>
            <a:pPr lvl="2"/>
            <a:r>
              <a:rPr lang="fr-FR"/>
              <a:t>Mots-clefs</a:t>
            </a:r>
          </a:p>
        </p:txBody>
      </p:sp>
      <p:sp>
        <p:nvSpPr>
          <p:cNvPr id="8"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pPr algn="r"/>
            <a:r>
              <a:rPr lang="fr-FR">
                <a:solidFill>
                  <a:prstClr val="white"/>
                </a:solidFill>
              </a:rPr>
              <a:t>Airparif, Dispositif Pollin'air en Ile-de-France - 12.02.2021</a:t>
            </a:r>
          </a:p>
        </p:txBody>
      </p:sp>
      <p:sp>
        <p:nvSpPr>
          <p:cNvPr id="10"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464300004"/>
      </p:ext>
    </p:extLst>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fr-FR">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fr-FR">
                <a:solidFill>
                  <a:prstClr val="white"/>
                </a:solidFill>
              </a:rPr>
              <a:t>Airparif, Dispositif Pollin'air en Ile-de-France - 12.02.2021</a:t>
            </a:r>
          </a:p>
        </p:txBody>
      </p:sp>
      <p:sp>
        <p:nvSpPr>
          <p:cNvPr id="4" name="Rectangle 6"/>
          <p:cNvSpPr>
            <a:spLocks noGrp="1" noChangeArrowheads="1"/>
          </p:cNvSpPr>
          <p:nvPr>
            <p:ph type="sldNum" sz="quarter" idx="12"/>
          </p:nvPr>
        </p:nvSpPr>
        <p:spPr>
          <a:ln/>
        </p:spPr>
        <p:txBody>
          <a:bodyPr/>
          <a:lstStyle>
            <a:lvl1pPr>
              <a:defRPr/>
            </a:lvl1pPr>
          </a:lstStyle>
          <a:p>
            <a:pPr>
              <a:defRPr/>
            </a:pPr>
            <a:fld id="{C8853315-0C96-40CC-AB62-1D2FFF7C97EB}" type="slidenum">
              <a:rPr lang="fr-FR">
                <a:solidFill>
                  <a:prstClr val="white"/>
                </a:solidFill>
              </a:rPr>
              <a:pPr>
                <a:defRPr/>
              </a:pPr>
              <a:t>‹N°›</a:t>
            </a:fld>
            <a:endParaRPr lang="fr-FR">
              <a:solidFill>
                <a:prstClr val="white"/>
              </a:solidFill>
            </a:endParaRPr>
          </a:p>
        </p:txBody>
      </p:sp>
    </p:spTree>
    <p:extLst>
      <p:ext uri="{BB962C8B-B14F-4D97-AF65-F5344CB8AC3E}">
        <p14:creationId xmlns:p14="http://schemas.microsoft.com/office/powerpoint/2010/main" val="25692766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8_Vierge">
    <p:spTree>
      <p:nvGrpSpPr>
        <p:cNvPr id="1" name=""/>
        <p:cNvGrpSpPr/>
        <p:nvPr/>
      </p:nvGrpSpPr>
      <p:grpSpPr>
        <a:xfrm>
          <a:off x="0" y="0"/>
          <a:ext cx="0" cy="0"/>
          <a:chOff x="0" y="0"/>
          <a:chExt cx="0" cy="0"/>
        </a:xfrm>
      </p:grpSpPr>
      <p:sp>
        <p:nvSpPr>
          <p:cNvPr id="2" name="Rectangle 5"/>
          <p:cNvSpPr>
            <a:spLocks noGrp="1" noChangeArrowheads="1"/>
          </p:cNvSpPr>
          <p:nvPr>
            <p:ph type="ftr" sz="quarter" idx="11"/>
          </p:nvPr>
        </p:nvSpPr>
        <p:spPr>
          <a:xfrm>
            <a:off x="7152117" y="6530430"/>
            <a:ext cx="4320480" cy="365125"/>
          </a:xfrm>
          <a:ln/>
        </p:spPr>
        <p:txBody>
          <a:bodyPr/>
          <a:lstStyle>
            <a:lvl1pPr>
              <a:defRPr/>
            </a:lvl1pPr>
          </a:lstStyle>
          <a:p>
            <a:pPr>
              <a:defRPr/>
            </a:pPr>
            <a:r>
              <a:rPr lang="fr-FR">
                <a:solidFill>
                  <a:prstClr val="white"/>
                </a:solidFill>
              </a:rPr>
              <a:t>Airparif, Dispositif Pollin'air en Ile-de-France - 12.02.2021</a:t>
            </a:r>
          </a:p>
        </p:txBody>
      </p:sp>
      <p:sp>
        <p:nvSpPr>
          <p:cNvPr id="3" name="Rectangle 6"/>
          <p:cNvSpPr>
            <a:spLocks noGrp="1" noChangeArrowheads="1"/>
          </p:cNvSpPr>
          <p:nvPr>
            <p:ph type="sldNum" sz="quarter" idx="12"/>
          </p:nvPr>
        </p:nvSpPr>
        <p:spPr>
          <a:xfrm>
            <a:off x="9203861" y="6525345"/>
            <a:ext cx="2844800" cy="365125"/>
          </a:xfrm>
          <a:ln/>
        </p:spPr>
        <p:txBody>
          <a:bodyPr/>
          <a:lstStyle>
            <a:lvl1pPr>
              <a:defRPr/>
            </a:lvl1pPr>
          </a:lstStyle>
          <a:p>
            <a:pPr>
              <a:defRPr/>
            </a:pPr>
            <a:fld id="{C8853315-0C96-40CC-AB62-1D2FFF7C97EB}" type="slidenum">
              <a:rPr lang="fr-FR">
                <a:solidFill>
                  <a:prstClr val="white"/>
                </a:solidFill>
              </a:rPr>
              <a:pPr>
                <a:defRPr/>
              </a:pPr>
              <a:t>‹N°›</a:t>
            </a:fld>
            <a:endParaRPr lang="fr-FR">
              <a:solidFill>
                <a:prstClr val="white"/>
              </a:solidFill>
            </a:endParaRPr>
          </a:p>
        </p:txBody>
      </p:sp>
    </p:spTree>
    <p:extLst>
      <p:ext uri="{BB962C8B-B14F-4D97-AF65-F5344CB8AC3E}">
        <p14:creationId xmlns:p14="http://schemas.microsoft.com/office/powerpoint/2010/main" val="178851189"/>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_Vierge">
    <p:spTree>
      <p:nvGrpSpPr>
        <p:cNvPr id="1" name=""/>
        <p:cNvGrpSpPr/>
        <p:nvPr/>
      </p:nvGrpSpPr>
      <p:grpSpPr>
        <a:xfrm>
          <a:off x="0" y="0"/>
          <a:ext cx="0" cy="0"/>
          <a:chOff x="0" y="0"/>
          <a:chExt cx="0" cy="0"/>
        </a:xfrm>
      </p:grpSpPr>
      <p:sp>
        <p:nvSpPr>
          <p:cNvPr id="2" name="Espace réservé du pied de page 4"/>
          <p:cNvSpPr>
            <a:spLocks noGrp="1"/>
          </p:cNvSpPr>
          <p:nvPr>
            <p:ph type="ftr" sz="quarter" idx="11"/>
          </p:nvPr>
        </p:nvSpPr>
        <p:spPr>
          <a:xfrm>
            <a:off x="7152117" y="6530430"/>
            <a:ext cx="4320480" cy="365125"/>
          </a:xfrm>
        </p:spPr>
        <p:txBody>
          <a:bodyPr/>
          <a:lstStyle/>
          <a:p>
            <a:r>
              <a:rPr lang="fr-FR">
                <a:solidFill>
                  <a:prstClr val="white"/>
                </a:solidFill>
              </a:rPr>
              <a:t>Airparif, Dispositif Pollin'air en Ile-de-France - 12.02.2021</a:t>
            </a:r>
          </a:p>
        </p:txBody>
      </p:sp>
      <p:sp>
        <p:nvSpPr>
          <p:cNvPr id="3" name="Espace réservé du numéro de diapositive 5"/>
          <p:cNvSpPr>
            <a:spLocks noGrp="1"/>
          </p:cNvSpPr>
          <p:nvPr>
            <p:ph type="sldNum" sz="quarter" idx="12"/>
          </p:nvPr>
        </p:nvSpPr>
        <p:spPr>
          <a:xfrm>
            <a:off x="9203861" y="6525345"/>
            <a:ext cx="2844800" cy="365125"/>
          </a:xfrm>
        </p:spPr>
        <p:txBody>
          <a:bodyPr/>
          <a:lstStyle>
            <a:lvl1pPr>
              <a:defRPr>
                <a:solidFill>
                  <a:schemeClr val="bg1"/>
                </a:solidFill>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1460281164"/>
      </p:ext>
    </p:extLst>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lvl1pPr>
              <a:defRPr/>
            </a:lvl1pPr>
          </a:lstStyle>
          <a:p>
            <a:endParaRPr lang="fr-FR">
              <a:solidFill>
                <a:prstClr val="black"/>
              </a:solidFill>
            </a:endParaRPr>
          </a:p>
        </p:txBody>
      </p:sp>
      <p:sp>
        <p:nvSpPr>
          <p:cNvPr id="5" name="Espace réservé du pied de page 4"/>
          <p:cNvSpPr>
            <a:spLocks noGrp="1"/>
          </p:cNvSpPr>
          <p:nvPr>
            <p:ph type="ftr" sz="quarter" idx="11"/>
          </p:nvPr>
        </p:nvSpPr>
        <p:spPr/>
        <p:txBody>
          <a:bodyPr/>
          <a:lstStyle>
            <a:lvl1pPr>
              <a:defRPr/>
            </a:lvl1pPr>
          </a:lstStyle>
          <a:p>
            <a:r>
              <a:rPr lang="fr-FR">
                <a:solidFill>
                  <a:prstClr val="white"/>
                </a:solidFill>
              </a:rPr>
              <a:t>Airparif, Dispositif Pollin'air en Ile-de-France - 12.02.2021</a:t>
            </a:r>
          </a:p>
        </p:txBody>
      </p:sp>
      <p:sp>
        <p:nvSpPr>
          <p:cNvPr id="6" name="Espace réservé du numéro de diapositive 5"/>
          <p:cNvSpPr>
            <a:spLocks noGrp="1"/>
          </p:cNvSpPr>
          <p:nvPr>
            <p:ph type="sldNum" sz="quarter" idx="12"/>
          </p:nvPr>
        </p:nvSpPr>
        <p:spPr/>
        <p:txBody>
          <a:bodyPr/>
          <a:lstStyle>
            <a:lvl1pPr>
              <a:defRPr/>
            </a:lvl1pPr>
          </a:lstStyle>
          <a:p>
            <a:fld id="{657F549D-0838-44F3-9E15-8C5B7AD3EED7}" type="slidenum">
              <a:rPr lang="fr-FR">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39741027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3_Vierge">
    <p:spTree>
      <p:nvGrpSpPr>
        <p:cNvPr id="1" name=""/>
        <p:cNvGrpSpPr/>
        <p:nvPr/>
      </p:nvGrpSpPr>
      <p:grpSpPr>
        <a:xfrm>
          <a:off x="0" y="0"/>
          <a:ext cx="0" cy="0"/>
          <a:chOff x="0" y="0"/>
          <a:chExt cx="0" cy="0"/>
        </a:xfrm>
      </p:grpSpPr>
      <p:sp>
        <p:nvSpPr>
          <p:cNvPr id="2" name="Espace réservé du pied de page 4"/>
          <p:cNvSpPr>
            <a:spLocks noGrp="1"/>
          </p:cNvSpPr>
          <p:nvPr>
            <p:ph type="ftr" sz="quarter" idx="11"/>
          </p:nvPr>
        </p:nvSpPr>
        <p:spPr>
          <a:xfrm>
            <a:off x="7152117" y="6530430"/>
            <a:ext cx="4320480" cy="365125"/>
          </a:xfrm>
        </p:spPr>
        <p:txBody>
          <a:bodyPr/>
          <a:lstStyle/>
          <a:p>
            <a:r>
              <a:rPr lang="fr-FR">
                <a:solidFill>
                  <a:prstClr val="white"/>
                </a:solidFill>
              </a:rPr>
              <a:t>Airparif, Dispositif Pollin'air en Ile-de-France - 12.02.2021</a:t>
            </a:r>
          </a:p>
        </p:txBody>
      </p:sp>
      <p:sp>
        <p:nvSpPr>
          <p:cNvPr id="4" name="Espace réservé du numéro de diapositive 5"/>
          <p:cNvSpPr>
            <a:spLocks noGrp="1"/>
          </p:cNvSpPr>
          <p:nvPr>
            <p:ph type="sldNum" sz="quarter" idx="12"/>
          </p:nvPr>
        </p:nvSpPr>
        <p:spPr>
          <a:xfrm>
            <a:off x="9203861" y="6525345"/>
            <a:ext cx="2844800" cy="365125"/>
          </a:xfrm>
        </p:spPr>
        <p:txBody>
          <a:bodyPr/>
          <a:lstStyle>
            <a:lvl1pPr>
              <a:defRPr>
                <a:solidFill>
                  <a:schemeClr val="bg1"/>
                </a:solidFill>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160779809"/>
      </p:ext>
    </p:extLst>
  </p:cSld>
  <p:clrMapOvr>
    <a:masterClrMapping/>
  </p:clrMapOvr>
  <p:transition spd="med">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Ne pas utiliser cette diapo">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1340768"/>
            <a:ext cx="10959008" cy="4824536"/>
          </a:xfrm>
        </p:spPr>
        <p:txBody>
          <a:bodyPr/>
          <a:lstStyle>
            <a:lvl1pPr marL="342900" indent="-342900">
              <a:buFont typeface="Century Gothic" panose="020B0502020202020204" pitchFamily="34" charset="0"/>
              <a:buChar char="►"/>
              <a:defRPr sz="1600">
                <a:solidFill>
                  <a:srgbClr val="00579F"/>
                </a:solidFill>
                <a:latin typeface="Century Gothic" panose="020B0502020202020204" pitchFamily="34" charset="0"/>
              </a:defRPr>
            </a:lvl1pPr>
            <a:lvl2pPr marL="742950" indent="-285750">
              <a:buFont typeface="Wingdings" panose="05000000000000000000" pitchFamily="2" charset="2"/>
              <a:buChar char="§"/>
              <a:defRPr sz="1600">
                <a:solidFill>
                  <a:srgbClr val="00579F"/>
                </a:solidFill>
                <a:latin typeface="Century Gothic" panose="020B0502020202020204" pitchFamily="34" charset="0"/>
              </a:defRPr>
            </a:lvl2pPr>
            <a:lvl3pPr marL="1200150" indent="-285750">
              <a:buFont typeface="Wingdings" panose="05000000000000000000" pitchFamily="2" charset="2"/>
              <a:buChar char="ü"/>
              <a:defRPr sz="1600">
                <a:solidFill>
                  <a:srgbClr val="00579F"/>
                </a:solidFill>
                <a:latin typeface="Century Gothic" panose="020B0502020202020204" pitchFamily="34" charset="0"/>
              </a:defRPr>
            </a:lvl3pPr>
            <a:lvl4pPr marL="1371600" indent="0">
              <a:buFontTx/>
              <a:buNone/>
              <a:defRPr sz="1600">
                <a:solidFill>
                  <a:srgbClr val="FF7C00"/>
                </a:solidFill>
                <a:latin typeface="Century Gothic" panose="020B0502020202020204" pitchFamily="34" charset="0"/>
              </a:defRPr>
            </a:lvl4pPr>
            <a:lvl5pPr>
              <a:defRPr baseline="0"/>
            </a:lvl5pPr>
          </a:lstStyle>
          <a:p>
            <a:pPr lvl="0"/>
            <a:r>
              <a:rPr lang="fr-FR"/>
              <a:t>Modifiez les styles du texte du masque</a:t>
            </a:r>
          </a:p>
          <a:p>
            <a:pPr lvl="1"/>
            <a:r>
              <a:rPr lang="fr-FR"/>
              <a:t>Deuxième niveau</a:t>
            </a:r>
          </a:p>
          <a:p>
            <a:pPr lvl="2"/>
            <a:r>
              <a:rPr lang="fr-FR"/>
              <a:t>Troisième niveau</a:t>
            </a:r>
          </a:p>
          <a:p>
            <a:pPr lvl="3"/>
            <a:r>
              <a:rPr lang="fr-FR"/>
              <a:t>Mots-clefs</a:t>
            </a:r>
          </a:p>
          <a:p>
            <a:pPr lvl="4"/>
            <a:r>
              <a:rPr lang="fr-FR"/>
              <a:t>Sources et légendes</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solidFill>
                <a:prstClr val="black"/>
              </a:solidFill>
            </a:endParaRPr>
          </a:p>
        </p:txBody>
      </p:sp>
      <p:sp>
        <p:nvSpPr>
          <p:cNvPr id="5" name="Espace réservé du pied de page 4"/>
          <p:cNvSpPr>
            <a:spLocks noGrp="1"/>
          </p:cNvSpPr>
          <p:nvPr>
            <p:ph type="ftr" sz="quarter" idx="11"/>
          </p:nvPr>
        </p:nvSpPr>
        <p:spPr/>
        <p:txBody>
          <a:bodyPr/>
          <a:lstStyle/>
          <a:p>
            <a:r>
              <a:rPr lang="fr-FR">
                <a:solidFill>
                  <a:prstClr val="white"/>
                </a:solidFill>
              </a:rPr>
              <a:t>Airparif, Dispositif Pollin'air en Ile-de-France - 12.02.2021</a:t>
            </a:r>
          </a:p>
        </p:txBody>
      </p:sp>
      <p:sp>
        <p:nvSpPr>
          <p:cNvPr id="6" name="Espace réservé du numéro de diapositive 5"/>
          <p:cNvSpPr>
            <a:spLocks noGrp="1"/>
          </p:cNvSpPr>
          <p:nvPr>
            <p:ph type="sldNum" sz="quarter" idx="12"/>
          </p:nvPr>
        </p:nvSpPr>
        <p:spPr/>
        <p:txBody>
          <a:bodyPr/>
          <a:lstStyle/>
          <a:p>
            <a:fld id="{843A154F-9BBC-45A3-B40D-00159CB0D4F1}" type="slidenum">
              <a:rPr lang="fr-FR" smtClean="0">
                <a:solidFill>
                  <a:prstClr val="white"/>
                </a:solidFill>
              </a:rPr>
              <a:pPr/>
              <a:t>‹N°›</a:t>
            </a:fld>
            <a:endParaRPr lang="fr-FR">
              <a:solidFill>
                <a:prstClr val="white"/>
              </a:solidFill>
            </a:endParaRP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200"/>
            </a:lvl1pPr>
          </a:lstStyle>
          <a:p>
            <a:r>
              <a:rPr lang="fr-FR"/>
              <a:t>Modifiez le style du titre</a:t>
            </a:r>
          </a:p>
        </p:txBody>
      </p:sp>
    </p:spTree>
    <p:extLst>
      <p:ext uri="{BB962C8B-B14F-4D97-AF65-F5344CB8AC3E}">
        <p14:creationId xmlns:p14="http://schemas.microsoft.com/office/powerpoint/2010/main" val="288498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Par défaut - Nouvelle diapo">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solidFill>
                <a:prstClr val="black"/>
              </a:solidFill>
            </a:endParaRPr>
          </a:p>
        </p:txBody>
      </p:sp>
      <p:sp>
        <p:nvSpPr>
          <p:cNvPr id="5" name="Espace réservé du pied de page 4"/>
          <p:cNvSpPr>
            <a:spLocks noGrp="1"/>
          </p:cNvSpPr>
          <p:nvPr>
            <p:ph type="ftr" sz="quarter" idx="11"/>
          </p:nvPr>
        </p:nvSpPr>
        <p:spPr/>
        <p:txBody>
          <a:bodyPr/>
          <a:lstStyle>
            <a:lvl1pPr>
              <a:defRPr>
                <a:solidFill>
                  <a:schemeClr val="bg1"/>
                </a:solidFill>
              </a:defRPr>
            </a:lvl1pPr>
          </a:lstStyle>
          <a:p>
            <a:r>
              <a:rPr lang="fr-FR">
                <a:solidFill>
                  <a:prstClr val="white"/>
                </a:solidFill>
              </a:rPr>
              <a:t>Airparif, Dispositif Pollin'air en Ile-de-France - 12.02.2021</a:t>
            </a:r>
          </a:p>
        </p:txBody>
      </p:sp>
      <p:sp>
        <p:nvSpPr>
          <p:cNvPr id="6" name="Espace réservé du numéro de diapositive 5"/>
          <p:cNvSpPr>
            <a:spLocks noGrp="1"/>
          </p:cNvSpPr>
          <p:nvPr>
            <p:ph type="sldNum" sz="quarter" idx="12"/>
          </p:nvPr>
        </p:nvSpPr>
        <p:spPr/>
        <p:txBody>
          <a:bodyPr/>
          <a:lstStyle>
            <a:lvl1pPr>
              <a:defRPr>
                <a:solidFill>
                  <a:schemeClr val="bg1"/>
                </a:solidFill>
              </a:defRPr>
            </a:lvl1pPr>
          </a:lstStyle>
          <a:p>
            <a:fld id="{843A154F-9BBC-45A3-B40D-00159CB0D4F1}" type="slidenum">
              <a:rPr lang="fr-FR" smtClean="0">
                <a:solidFill>
                  <a:prstClr val="white"/>
                </a:solidFill>
              </a:rPr>
              <a:pPr/>
              <a:t>‹N°›</a:t>
            </a:fld>
            <a:endParaRPr lang="fr-FR">
              <a:solidFill>
                <a:prstClr val="white"/>
              </a:solidFill>
            </a:endParaRPr>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8" name="Espace réservé du contenu 2"/>
          <p:cNvSpPr>
            <a:spLocks noGrp="1"/>
          </p:cNvSpPr>
          <p:nvPr>
            <p:ph idx="1"/>
          </p:nvPr>
        </p:nvSpPr>
        <p:spPr>
          <a:xfrm>
            <a:off x="609600" y="1340768"/>
            <a:ext cx="10959008" cy="4824536"/>
          </a:xfrm>
        </p:spPr>
        <p:txBody>
          <a:bodyPr/>
          <a:lstStyle>
            <a:lvl1pPr marL="285750" indent="-285750">
              <a:buSzPct val="80000"/>
              <a:buFont typeface="Century Gothic" panose="020B0502020202020204" pitchFamily="34" charset="0"/>
              <a:buChar char="►"/>
              <a:defRPr sz="1600" b="1">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600">
                <a:solidFill>
                  <a:srgbClr val="00579F"/>
                </a:solidFill>
                <a:latin typeface="Century Gothic" panose="020B0502020202020204" pitchFamily="34" charset="0"/>
              </a:defRPr>
            </a:lvl2pPr>
            <a:lvl3pPr marL="1200150" indent="-285750">
              <a:buFont typeface="Wingdings" panose="05000000000000000000" pitchFamily="2" charset="2"/>
              <a:buChar char="ü"/>
              <a:defRPr sz="1600" b="0" baseline="0">
                <a:solidFill>
                  <a:srgbClr val="00579F"/>
                </a:solidFill>
                <a:latin typeface="Century Gothic" panose="020B0502020202020204" pitchFamily="34" charset="0"/>
              </a:defRPr>
            </a:lvl3pPr>
            <a:lvl4pPr marL="1371600" indent="0">
              <a:buFontTx/>
              <a:buNone/>
              <a:defRPr sz="1600">
                <a:solidFill>
                  <a:srgbClr val="FF7C00"/>
                </a:solidFill>
                <a:latin typeface="Century Gothic" panose="020B0502020202020204" pitchFamily="34" charset="0"/>
              </a:defRPr>
            </a:lvl4pPr>
            <a:lvl5pPr>
              <a:defRPr sz="1300"/>
            </a:lvl5pPr>
          </a:lstStyle>
          <a:p>
            <a:pPr lvl="0"/>
            <a:r>
              <a:rPr lang="fr-FR"/>
              <a:t>Modifiez les styles du texte du masque</a:t>
            </a:r>
          </a:p>
          <a:p>
            <a:pPr lvl="1"/>
            <a:r>
              <a:rPr lang="fr-FR"/>
              <a:t>Deuxième niveau</a:t>
            </a:r>
          </a:p>
          <a:p>
            <a:pPr lvl="2"/>
            <a:r>
              <a:rPr lang="fr-FR"/>
              <a:t>Troisième niveau</a:t>
            </a:r>
          </a:p>
          <a:p>
            <a:pPr lvl="3"/>
            <a:r>
              <a:rPr lang="fr-FR"/>
              <a:t>Mots-clefs</a:t>
            </a:r>
          </a:p>
          <a:p>
            <a:pPr lvl="4"/>
            <a:r>
              <a:rPr lang="fr-FR"/>
              <a:t>Sources et légendes</a:t>
            </a:r>
          </a:p>
          <a:p>
            <a:pPr lvl="3"/>
            <a:endParaRPr lang="fr-FR"/>
          </a:p>
          <a:p>
            <a:pPr lvl="3"/>
            <a:endParaRPr lang="fr-FR"/>
          </a:p>
          <a:p>
            <a:pPr lvl="2"/>
            <a:endParaRPr lang="fr-FR"/>
          </a:p>
        </p:txBody>
      </p:sp>
    </p:spTree>
    <p:extLst>
      <p:ext uri="{BB962C8B-B14F-4D97-AF65-F5344CB8AC3E}">
        <p14:creationId xmlns:p14="http://schemas.microsoft.com/office/powerpoint/2010/main" val="4073423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5_Vierge">
    <p:spTree>
      <p:nvGrpSpPr>
        <p:cNvPr id="1" name=""/>
        <p:cNvGrpSpPr/>
        <p:nvPr/>
      </p:nvGrpSpPr>
      <p:grpSpPr>
        <a:xfrm>
          <a:off x="0" y="0"/>
          <a:ext cx="0" cy="0"/>
          <a:chOff x="0" y="0"/>
          <a:chExt cx="0" cy="0"/>
        </a:xfrm>
      </p:grpSpPr>
      <p:sp>
        <p:nvSpPr>
          <p:cNvPr id="2" name="Espace réservé du pied de page 4"/>
          <p:cNvSpPr>
            <a:spLocks noGrp="1"/>
          </p:cNvSpPr>
          <p:nvPr>
            <p:ph type="ftr" sz="quarter" idx="11"/>
          </p:nvPr>
        </p:nvSpPr>
        <p:spPr>
          <a:xfrm>
            <a:off x="7152117" y="6497489"/>
            <a:ext cx="4320480" cy="365125"/>
          </a:xfrm>
        </p:spPr>
        <p:txBody>
          <a:bodyPr/>
          <a:lstStyle>
            <a:lvl1pPr>
              <a:defRPr>
                <a:solidFill>
                  <a:schemeClr val="bg1"/>
                </a:solidFill>
              </a:defRPr>
            </a:lvl1pPr>
          </a:lstStyle>
          <a:p>
            <a:r>
              <a:rPr lang="fr-FR">
                <a:solidFill>
                  <a:prstClr val="white"/>
                </a:solidFill>
              </a:rPr>
              <a:t>Airparif, Dispositif Pollin'air en Ile-de-France - 12.02.2021</a:t>
            </a:r>
          </a:p>
        </p:txBody>
      </p:sp>
      <p:sp>
        <p:nvSpPr>
          <p:cNvPr id="3" name="Espace réservé du numéro de diapositive 5"/>
          <p:cNvSpPr>
            <a:spLocks noGrp="1"/>
          </p:cNvSpPr>
          <p:nvPr>
            <p:ph type="sldNum" sz="quarter" idx="12"/>
          </p:nvPr>
        </p:nvSpPr>
        <p:spPr>
          <a:xfrm>
            <a:off x="9203861" y="6525345"/>
            <a:ext cx="2844800" cy="365125"/>
          </a:xfrm>
        </p:spPr>
        <p:txBody>
          <a:bodyPr/>
          <a:lstStyle>
            <a:lvl1pPr>
              <a:defRPr>
                <a:solidFill>
                  <a:schemeClr val="bg1"/>
                </a:solidFill>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506457638"/>
      </p:ext>
    </p:extLst>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7"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9"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Tree>
    <p:extLst>
      <p:ext uri="{BB962C8B-B14F-4D97-AF65-F5344CB8AC3E}">
        <p14:creationId xmlns:p14="http://schemas.microsoft.com/office/powerpoint/2010/main" val="9122377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9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34423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theme" Target="../theme/theme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image" Target="../media/image20.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theme" Target="../theme/theme3.xml"/><Relationship Id="rId8"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image" Target="../media/image4.png"/><Relationship Id="rId5" Type="http://schemas.openxmlformats.org/officeDocument/2006/relationships/theme" Target="../theme/theme4.xml"/><Relationship Id="rId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61.xml"/><Relationship Id="rId1"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8.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image" Target="../media/image10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9.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9.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108.png"/><Relationship Id="rId5" Type="http://schemas.openxmlformats.org/officeDocument/2006/relationships/theme" Target="../theme/theme10.xml"/><Relationship Id="rId4"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image" Target="../media/image108.png"/><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5000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BB855793-1812-48A4-B3F3-867326E8347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28352"/>
            <a:ext cx="12192000" cy="6883227"/>
          </a:xfrm>
          <a:prstGeom prst="rect">
            <a:avLst/>
          </a:prstGeom>
        </p:spPr>
      </p:pic>
      <p:sp>
        <p:nvSpPr>
          <p:cNvPr id="17" name="Rectangle 16">
            <a:extLst>
              <a:ext uri="{FF2B5EF4-FFF2-40B4-BE49-F238E27FC236}">
                <a16:creationId xmlns:a16="http://schemas.microsoft.com/office/drawing/2014/main" id="{2ABAD2B9-5A74-4CA3-9696-E1F7623D7FB2}"/>
              </a:ext>
            </a:extLst>
          </p:cNvPr>
          <p:cNvSpPr/>
          <p:nvPr userDrawn="1"/>
        </p:nvSpPr>
        <p:spPr>
          <a:xfrm>
            <a:off x="0" y="4521529"/>
            <a:ext cx="12192000" cy="2336475"/>
          </a:xfrm>
          <a:prstGeom prst="rect">
            <a:avLst/>
          </a:prstGeom>
          <a:solidFill>
            <a:srgbClr val="00579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pic>
        <p:nvPicPr>
          <p:cNvPr id="14" name="Image 13">
            <a:extLst>
              <a:ext uri="{FF2B5EF4-FFF2-40B4-BE49-F238E27FC236}">
                <a16:creationId xmlns:a16="http://schemas.microsoft.com/office/drawing/2014/main" id="{85C450EE-4BA5-4E18-92FA-FD537D4235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95520" y="5733279"/>
            <a:ext cx="1261525" cy="891457"/>
          </a:xfrm>
          <a:prstGeom prst="rect">
            <a:avLst/>
          </a:prstGeom>
        </p:spPr>
      </p:pic>
      <p:sp>
        <p:nvSpPr>
          <p:cNvPr id="26" name="Forme libre : forme 25">
            <a:extLst>
              <a:ext uri="{FF2B5EF4-FFF2-40B4-BE49-F238E27FC236}">
                <a16:creationId xmlns:a16="http://schemas.microsoft.com/office/drawing/2014/main" id="{898E5B0A-D37A-4120-A0CA-651562984EAB}"/>
              </a:ext>
            </a:extLst>
          </p:cNvPr>
          <p:cNvSpPr/>
          <p:nvPr userDrawn="1"/>
        </p:nvSpPr>
        <p:spPr>
          <a:xfrm>
            <a:off x="2679919" y="-21735"/>
            <a:ext cx="6917231" cy="2973627"/>
          </a:xfrm>
          <a:custGeom>
            <a:avLst/>
            <a:gdLst>
              <a:gd name="connsiteX0" fmla="*/ 0 w 5187923"/>
              <a:gd name="connsiteY0" fmla="*/ 0 h 2230220"/>
              <a:gd name="connsiteX1" fmla="*/ 5187923 w 5187923"/>
              <a:gd name="connsiteY1" fmla="*/ 0 h 2230220"/>
              <a:gd name="connsiteX2" fmla="*/ 5167690 w 5187923"/>
              <a:gd name="connsiteY2" fmla="*/ 132572 h 2230220"/>
              <a:gd name="connsiteX3" fmla="*/ 2862567 w 5187923"/>
              <a:gd name="connsiteY3" fmla="*/ 2216658 h 2230220"/>
              <a:gd name="connsiteX4" fmla="*/ 2593981 w 5187923"/>
              <a:gd name="connsiteY4" fmla="*/ 2230220 h 2230220"/>
              <a:gd name="connsiteX5" fmla="*/ 2593941 w 5187923"/>
              <a:gd name="connsiteY5" fmla="*/ 2230220 h 2230220"/>
              <a:gd name="connsiteX6" fmla="*/ 2325355 w 5187923"/>
              <a:gd name="connsiteY6" fmla="*/ 2216658 h 2230220"/>
              <a:gd name="connsiteX7" fmla="*/ 20233 w 5187923"/>
              <a:gd name="connsiteY7" fmla="*/ 132572 h 22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923" h="2230220">
                <a:moveTo>
                  <a:pt x="0" y="0"/>
                </a:moveTo>
                <a:lnTo>
                  <a:pt x="5187923" y="0"/>
                </a:lnTo>
                <a:lnTo>
                  <a:pt x="5167690" y="132572"/>
                </a:lnTo>
                <a:cubicBezTo>
                  <a:pt x="4940220" y="1244189"/>
                  <a:pt x="4010668" y="2100062"/>
                  <a:pt x="2862567" y="2216658"/>
                </a:cubicBezTo>
                <a:lnTo>
                  <a:pt x="2593981" y="2230220"/>
                </a:lnTo>
                <a:lnTo>
                  <a:pt x="2593941" y="2230220"/>
                </a:lnTo>
                <a:lnTo>
                  <a:pt x="2325355" y="2216658"/>
                </a:lnTo>
                <a:cubicBezTo>
                  <a:pt x="1177254" y="2100062"/>
                  <a:pt x="247702" y="1244189"/>
                  <a:pt x="20233" y="13257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itre 7">
            <a:extLst>
              <a:ext uri="{FF2B5EF4-FFF2-40B4-BE49-F238E27FC236}">
                <a16:creationId xmlns:a16="http://schemas.microsoft.com/office/drawing/2014/main" id="{B946C95D-FFB2-4739-B7DE-F8C802D329FF}"/>
              </a:ext>
            </a:extLst>
          </p:cNvPr>
          <p:cNvSpPr>
            <a:spLocks noGrp="1"/>
          </p:cNvSpPr>
          <p:nvPr>
            <p:ph type="title"/>
          </p:nvPr>
        </p:nvSpPr>
        <p:spPr>
          <a:xfrm>
            <a:off x="384000" y="4214402"/>
            <a:ext cx="10515600" cy="1325033"/>
          </a:xfrm>
          <a:prstGeom prst="rect">
            <a:avLst/>
          </a:prstGeom>
        </p:spPr>
        <p:txBody>
          <a:bodyPr vert="horz" lIns="91440" tIns="45720" rIns="91440" bIns="45720" rtlCol="0" anchor="ctr">
            <a:normAutofit/>
          </a:bodyPr>
          <a:lstStyle/>
          <a:p>
            <a:r>
              <a:rPr lang="fr-FR" dirty="0"/>
              <a:t>TITRE DE LA PRÉSENTATION</a:t>
            </a:r>
          </a:p>
        </p:txBody>
      </p:sp>
      <p:sp>
        <p:nvSpPr>
          <p:cNvPr id="19" name="Rectangle 18">
            <a:extLst>
              <a:ext uri="{FF2B5EF4-FFF2-40B4-BE49-F238E27FC236}">
                <a16:creationId xmlns:a16="http://schemas.microsoft.com/office/drawing/2014/main" id="{8A333837-D684-4073-A147-6810BBC199D2}"/>
              </a:ext>
            </a:extLst>
          </p:cNvPr>
          <p:cNvSpPr/>
          <p:nvPr userDrawn="1"/>
        </p:nvSpPr>
        <p:spPr>
          <a:xfrm>
            <a:off x="534957" y="5735218"/>
            <a:ext cx="9479903" cy="889519"/>
          </a:xfrm>
          <a:prstGeom prst="rect">
            <a:avLst/>
          </a:prstGeom>
          <a:solidFill>
            <a:schemeClr val="bg1">
              <a:alpha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800"/>
          </a:p>
        </p:txBody>
      </p:sp>
      <p:sp>
        <p:nvSpPr>
          <p:cNvPr id="21" name="Espace réservé de la date 20">
            <a:extLst>
              <a:ext uri="{FF2B5EF4-FFF2-40B4-BE49-F238E27FC236}">
                <a16:creationId xmlns:a16="http://schemas.microsoft.com/office/drawing/2014/main" id="{7307A582-461C-4933-B1F8-024A01EAF7D6}"/>
              </a:ext>
            </a:extLst>
          </p:cNvPr>
          <p:cNvSpPr>
            <a:spLocks noGrp="1"/>
          </p:cNvSpPr>
          <p:nvPr>
            <p:ph type="dt" sz="half" idx="2"/>
          </p:nvPr>
        </p:nvSpPr>
        <p:spPr>
          <a:xfrm>
            <a:off x="5791202" y="1704072"/>
            <a:ext cx="2402959" cy="366183"/>
          </a:xfrm>
          <a:prstGeom prst="rect">
            <a:avLst/>
          </a:prstGeom>
        </p:spPr>
        <p:txBody>
          <a:bodyPr vert="horz" lIns="91440" tIns="45720" rIns="91440" bIns="45720" rtlCol="0" anchor="ctr"/>
          <a:lstStyle>
            <a:lvl1pPr algn="r">
              <a:defRPr sz="1400" b="0">
                <a:solidFill>
                  <a:srgbClr val="00579F"/>
                </a:solidFill>
              </a:defRPr>
            </a:lvl1pPr>
          </a:lstStyle>
          <a:p>
            <a:endParaRPr lang="fr-FR" dirty="0"/>
          </a:p>
        </p:txBody>
      </p:sp>
      <p:sp>
        <p:nvSpPr>
          <p:cNvPr id="2" name="ZoneTexte 1">
            <a:extLst>
              <a:ext uri="{FF2B5EF4-FFF2-40B4-BE49-F238E27FC236}">
                <a16:creationId xmlns:a16="http://schemas.microsoft.com/office/drawing/2014/main" id="{F394C7E3-7F21-4879-8F76-E9851781AE6C}"/>
              </a:ext>
            </a:extLst>
          </p:cNvPr>
          <p:cNvSpPr txBox="1"/>
          <p:nvPr userDrawn="1"/>
        </p:nvSpPr>
        <p:spPr>
          <a:xfrm>
            <a:off x="3694575" y="213043"/>
            <a:ext cx="4800000" cy="1354217"/>
          </a:xfrm>
          <a:prstGeom prst="rect">
            <a:avLst/>
          </a:prstGeom>
          <a:noFill/>
        </p:spPr>
        <p:txBody>
          <a:bodyPr wrap="square" rtlCol="0">
            <a:spAutoFit/>
          </a:bodyPr>
          <a:lstStyle/>
          <a:p>
            <a:r>
              <a:rPr lang="fr-FR" sz="8200" b="1" dirty="0">
                <a:solidFill>
                  <a:srgbClr val="00579F"/>
                </a:solidFill>
                <a:latin typeface="BrownStd" panose="00010500010101010101"/>
              </a:rPr>
              <a:t>Airparif</a:t>
            </a:r>
          </a:p>
        </p:txBody>
      </p:sp>
    </p:spTree>
    <p:extLst>
      <p:ext uri="{BB962C8B-B14F-4D97-AF65-F5344CB8AC3E}">
        <p14:creationId xmlns:p14="http://schemas.microsoft.com/office/powerpoint/2010/main" val="2400469870"/>
      </p:ext>
    </p:extLst>
  </p:cSld>
  <p:clrMap bg1="lt1" tx1="dk1" bg2="lt2" tx2="dk2" accent1="accent1" accent2="accent2" accent3="accent3" accent4="accent4" accent5="accent5" accent6="accent6" hlink="hlink" folHlink="folHlink"/>
  <p:sldLayoutIdLst>
    <p:sldLayoutId id="2147483844" r:id="rId1"/>
  </p:sldLayoutIdLst>
  <p:hf hdr="0" ftr="0" dt="0"/>
  <p:txStyles>
    <p:titleStyle>
      <a:lvl1pPr algn="l" defTabSz="685800" rtl="0" eaLnBrk="1" latinLnBrk="0" hangingPunct="1">
        <a:lnSpc>
          <a:spcPct val="90000"/>
        </a:lnSpc>
        <a:spcBef>
          <a:spcPct val="0"/>
        </a:spcBef>
        <a:buNone/>
        <a:defRPr sz="3600" kern="1200">
          <a:solidFill>
            <a:schemeClr val="bg1"/>
          </a:solidFill>
          <a:latin typeface="Segoe UI" panose="020B0502040204020203" pitchFamily="34" charset="0"/>
          <a:ea typeface="+mj-ea"/>
          <a:cs typeface="Segoe UI" panose="020B0502040204020203"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1600" b="1" kern="1200">
          <a:solidFill>
            <a:srgbClr val="00579F"/>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30864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Lst>
  <p:hf hdr="0" ftr="0" dt="0"/>
  <p:txStyles>
    <p:title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A1074E-BB28-7E4C-BF89-7727E191DA70}"/>
              </a:ext>
            </a:extLst>
          </p:cNvPr>
          <p:cNvSpPr/>
          <p:nvPr userDrawn="1"/>
        </p:nvSpPr>
        <p:spPr>
          <a:xfrm>
            <a:off x="0" y="-24293"/>
            <a:ext cx="12192000" cy="6949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0" name="Image 9"/>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1223558" y="108834"/>
            <a:ext cx="849823" cy="600527"/>
          </a:xfrm>
          <a:prstGeom prst="rect">
            <a:avLst/>
          </a:prstGeom>
        </p:spPr>
      </p:pic>
      <p:sp>
        <p:nvSpPr>
          <p:cNvPr id="7" name="Forme libre : forme 6">
            <a:extLst>
              <a:ext uri="{FF2B5EF4-FFF2-40B4-BE49-F238E27FC236}">
                <a16:creationId xmlns:a16="http://schemas.microsoft.com/office/drawing/2014/main" id="{C9B11C6E-F464-4202-AF5F-D6E4C7CF4025}"/>
              </a:ext>
            </a:extLst>
          </p:cNvPr>
          <p:cNvSpPr/>
          <p:nvPr userDrawn="1"/>
        </p:nvSpPr>
        <p:spPr>
          <a:xfrm>
            <a:off x="200320" y="-24295"/>
            <a:ext cx="2176272" cy="1088136"/>
          </a:xfrm>
          <a:custGeom>
            <a:avLst/>
            <a:gdLst>
              <a:gd name="connsiteX0" fmla="*/ 0 w 1632204"/>
              <a:gd name="connsiteY0" fmla="*/ 0 h 816102"/>
              <a:gd name="connsiteX1" fmla="*/ 1632204 w 1632204"/>
              <a:gd name="connsiteY1" fmla="*/ 0 h 816102"/>
              <a:gd name="connsiteX2" fmla="*/ 816102 w 1632204"/>
              <a:gd name="connsiteY2" fmla="*/ 816102 h 816102"/>
              <a:gd name="connsiteX3" fmla="*/ 0 w 1632204"/>
              <a:gd name="connsiteY3" fmla="*/ 0 h 816102"/>
            </a:gdLst>
            <a:ahLst/>
            <a:cxnLst>
              <a:cxn ang="0">
                <a:pos x="connsiteX0" y="connsiteY0"/>
              </a:cxn>
              <a:cxn ang="0">
                <a:pos x="connsiteX1" y="connsiteY1"/>
              </a:cxn>
              <a:cxn ang="0">
                <a:pos x="connsiteX2" y="connsiteY2"/>
              </a:cxn>
              <a:cxn ang="0">
                <a:pos x="connsiteX3" y="connsiteY3"/>
              </a:cxn>
            </a:cxnLst>
            <a:rect l="l" t="t" r="r" b="b"/>
            <a:pathLst>
              <a:path w="1632204" h="816102">
                <a:moveTo>
                  <a:pt x="0" y="0"/>
                </a:moveTo>
                <a:lnTo>
                  <a:pt x="1632204" y="0"/>
                </a:lnTo>
                <a:cubicBezTo>
                  <a:pt x="1632204" y="450721"/>
                  <a:pt x="1266823" y="816102"/>
                  <a:pt x="816102" y="816102"/>
                </a:cubicBezTo>
                <a:cubicBezTo>
                  <a:pt x="365381" y="816102"/>
                  <a:pt x="0" y="450721"/>
                  <a:pt x="0" y="0"/>
                </a:cubicBezTo>
                <a:close/>
              </a:path>
            </a:pathLst>
          </a:custGeom>
          <a:solidFill>
            <a:srgbClr val="00579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numéro de diapositive 5">
            <a:extLst>
              <a:ext uri="{FF2B5EF4-FFF2-40B4-BE49-F238E27FC236}">
                <a16:creationId xmlns:a16="http://schemas.microsoft.com/office/drawing/2014/main" id="{1956A483-23AC-4A21-9C2C-6C1CDACD9682}"/>
              </a:ext>
            </a:extLst>
          </p:cNvPr>
          <p:cNvSpPr>
            <a:spLocks noGrp="1"/>
          </p:cNvSpPr>
          <p:nvPr>
            <p:ph type="sldNum" sz="quarter" idx="4"/>
          </p:nvPr>
        </p:nvSpPr>
        <p:spPr>
          <a:xfrm>
            <a:off x="11531540" y="6443958"/>
            <a:ext cx="681925" cy="486833"/>
          </a:xfrm>
          <a:prstGeom prst="rect">
            <a:avLst/>
          </a:prstGeom>
        </p:spPr>
        <p:txBody>
          <a:bodyPr vert="horz" lIns="91440" tIns="45720" rIns="91440" bIns="45720" rtlCol="0" anchor="ctr"/>
          <a:lstStyle>
            <a:lvl1pPr algn="ctr">
              <a:defRPr sz="700">
                <a:solidFill>
                  <a:srgbClr val="00579F"/>
                </a:solidFill>
                <a:effectLst/>
                <a:latin typeface="Segoe UI"/>
              </a:defRPr>
            </a:lvl1pPr>
          </a:lstStyle>
          <a:p>
            <a:fld id="{CAB6D575-E7C0-4246-B7CD-655A6D302E32}" type="slidenum">
              <a:rPr lang="fr-FR" smtClean="0"/>
              <a:pPr/>
              <a:t>‹N°›</a:t>
            </a:fld>
            <a:endParaRPr lang="fr-FR" dirty="0"/>
          </a:p>
        </p:txBody>
      </p:sp>
      <p:sp>
        <p:nvSpPr>
          <p:cNvPr id="5" name="Espace réservé du titre 4">
            <a:extLst>
              <a:ext uri="{FF2B5EF4-FFF2-40B4-BE49-F238E27FC236}">
                <a16:creationId xmlns:a16="http://schemas.microsoft.com/office/drawing/2014/main" id="{63643866-8FF4-4645-A69E-B9F2E951BBE2}"/>
              </a:ext>
            </a:extLst>
          </p:cNvPr>
          <p:cNvSpPr>
            <a:spLocks noGrp="1"/>
          </p:cNvSpPr>
          <p:nvPr>
            <p:ph type="title"/>
          </p:nvPr>
        </p:nvSpPr>
        <p:spPr>
          <a:xfrm>
            <a:off x="334576" y="60267"/>
            <a:ext cx="10515600" cy="697657"/>
          </a:xfrm>
          <a:prstGeom prst="rect">
            <a:avLst/>
          </a:prstGeom>
        </p:spPr>
        <p:txBody>
          <a:bodyPr vert="horz" lIns="91440" tIns="45720" rIns="91440" bIns="45720" rtlCol="0" anchor="ctr">
            <a:normAutofit/>
          </a:bodyPr>
          <a:lstStyle/>
          <a:p>
            <a:r>
              <a:rPr lang="fr-FR" dirty="0"/>
              <a:t>TITRE DU TRANSPARENT</a:t>
            </a:r>
          </a:p>
        </p:txBody>
      </p:sp>
    </p:spTree>
    <p:extLst>
      <p:ext uri="{BB962C8B-B14F-4D97-AF65-F5344CB8AC3E}">
        <p14:creationId xmlns:p14="http://schemas.microsoft.com/office/powerpoint/2010/main" val="1493412483"/>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 id="2147483884" r:id="rId18"/>
    <p:sldLayoutId id="2147483885" r:id="rId19"/>
    <p:sldLayoutId id="2147483886" r:id="rId20"/>
    <p:sldLayoutId id="2147483887" r:id="rId21"/>
    <p:sldLayoutId id="2147483888" r:id="rId22"/>
    <p:sldLayoutId id="2147483889" r:id="rId23"/>
    <p:sldLayoutId id="2147483890" r:id="rId24"/>
    <p:sldLayoutId id="2147483891" r:id="rId25"/>
    <p:sldLayoutId id="2147483892" r:id="rId26"/>
    <p:sldLayoutId id="2147483893" r:id="rId27"/>
    <p:sldLayoutId id="2147483894" r:id="rId28"/>
    <p:sldLayoutId id="2147483895" r:id="rId29"/>
    <p:sldLayoutId id="2147483896" r:id="rId30"/>
    <p:sldLayoutId id="2147483897" r:id="rId31"/>
    <p:sldLayoutId id="2147483898" r:id="rId32"/>
    <p:sldLayoutId id="2147483899" r:id="rId33"/>
    <p:sldLayoutId id="2147483900" r:id="rId34"/>
  </p:sldLayoutIdLst>
  <p:hf hdr="0" ftr="0" dt="0"/>
  <p:txStyles>
    <p:titleStyle>
      <a:lvl1pPr algn="l" defTabSz="914400" rtl="0" eaLnBrk="1" latinLnBrk="0" hangingPunct="1">
        <a:lnSpc>
          <a:spcPct val="90000"/>
        </a:lnSpc>
        <a:spcBef>
          <a:spcPct val="0"/>
        </a:spcBef>
        <a:buNone/>
        <a:defRPr sz="2200" b="0" i="0" kern="1200" cap="all" baseline="0">
          <a:solidFill>
            <a:srgbClr val="00579F"/>
          </a:solidFill>
          <a:latin typeface="Lato regular" panose="020F0502020204030203"/>
          <a:ea typeface="+mj-ea"/>
          <a:cs typeface="Segoe UI Semibold"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98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E3D9D8-CFED-6549-A333-6CDE8D43EFE9}"/>
              </a:ext>
            </a:extLst>
          </p:cNvPr>
          <p:cNvSpPr/>
          <p:nvPr userDrawn="1"/>
        </p:nvSpPr>
        <p:spPr>
          <a:xfrm>
            <a:off x="0" y="0"/>
            <a:ext cx="12192000" cy="6858000"/>
          </a:xfrm>
          <a:prstGeom prst="rect">
            <a:avLst/>
          </a:pr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5" name="Imag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223558" y="108832"/>
            <a:ext cx="849823" cy="600528"/>
          </a:xfrm>
          <a:prstGeom prst="rect">
            <a:avLst/>
          </a:prstGeom>
        </p:spPr>
      </p:pic>
      <p:sp>
        <p:nvSpPr>
          <p:cNvPr id="5" name="Forme libre : forme 4">
            <a:extLst>
              <a:ext uri="{FF2B5EF4-FFF2-40B4-BE49-F238E27FC236}">
                <a16:creationId xmlns:a16="http://schemas.microsoft.com/office/drawing/2014/main" id="{8A52AC3C-0EF8-4D75-A9A4-BCF1AF6B7E83}"/>
              </a:ext>
            </a:extLst>
          </p:cNvPr>
          <p:cNvSpPr/>
          <p:nvPr userDrawn="1"/>
        </p:nvSpPr>
        <p:spPr>
          <a:xfrm>
            <a:off x="200320" y="-24295"/>
            <a:ext cx="2176272" cy="1088136"/>
          </a:xfrm>
          <a:custGeom>
            <a:avLst/>
            <a:gdLst>
              <a:gd name="connsiteX0" fmla="*/ 0 w 1632204"/>
              <a:gd name="connsiteY0" fmla="*/ 0 h 816102"/>
              <a:gd name="connsiteX1" fmla="*/ 1632204 w 1632204"/>
              <a:gd name="connsiteY1" fmla="*/ 0 h 816102"/>
              <a:gd name="connsiteX2" fmla="*/ 816102 w 1632204"/>
              <a:gd name="connsiteY2" fmla="*/ 816102 h 816102"/>
              <a:gd name="connsiteX3" fmla="*/ 0 w 1632204"/>
              <a:gd name="connsiteY3" fmla="*/ 0 h 816102"/>
            </a:gdLst>
            <a:ahLst/>
            <a:cxnLst>
              <a:cxn ang="0">
                <a:pos x="connsiteX0" y="connsiteY0"/>
              </a:cxn>
              <a:cxn ang="0">
                <a:pos x="connsiteX1" y="connsiteY1"/>
              </a:cxn>
              <a:cxn ang="0">
                <a:pos x="connsiteX2" y="connsiteY2"/>
              </a:cxn>
              <a:cxn ang="0">
                <a:pos x="connsiteX3" y="connsiteY3"/>
              </a:cxn>
            </a:cxnLst>
            <a:rect l="l" t="t" r="r" b="b"/>
            <a:pathLst>
              <a:path w="1632204" h="816102">
                <a:moveTo>
                  <a:pt x="0" y="0"/>
                </a:moveTo>
                <a:lnTo>
                  <a:pt x="1632204" y="0"/>
                </a:lnTo>
                <a:cubicBezTo>
                  <a:pt x="1632204" y="450721"/>
                  <a:pt x="1266823" y="816102"/>
                  <a:pt x="816102" y="816102"/>
                </a:cubicBezTo>
                <a:cubicBezTo>
                  <a:pt x="365381" y="816102"/>
                  <a:pt x="0" y="450721"/>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srgbClr val="FAF0FF"/>
              </a:solidFill>
            </a:endParaRPr>
          </a:p>
        </p:txBody>
      </p:sp>
      <p:sp>
        <p:nvSpPr>
          <p:cNvPr id="4" name="Espace réservé du titre 4">
            <a:extLst>
              <a:ext uri="{FF2B5EF4-FFF2-40B4-BE49-F238E27FC236}">
                <a16:creationId xmlns:a16="http://schemas.microsoft.com/office/drawing/2014/main" id="{5B1E5D2E-5D4C-4A04-B873-C55ABC22BA76}"/>
              </a:ext>
            </a:extLst>
          </p:cNvPr>
          <p:cNvSpPr>
            <a:spLocks noGrp="1"/>
          </p:cNvSpPr>
          <p:nvPr>
            <p:ph type="title"/>
          </p:nvPr>
        </p:nvSpPr>
        <p:spPr>
          <a:xfrm>
            <a:off x="334576" y="60267"/>
            <a:ext cx="10515600" cy="697657"/>
          </a:xfrm>
          <a:prstGeom prst="rect">
            <a:avLst/>
          </a:prstGeom>
        </p:spPr>
        <p:txBody>
          <a:bodyPr vert="horz" lIns="91440" tIns="45720" rIns="91440" bIns="45720" rtlCol="0" anchor="ctr">
            <a:normAutofit/>
          </a:bodyPr>
          <a:lstStyle/>
          <a:p>
            <a:r>
              <a:rPr lang="fr-FR" dirty="0"/>
              <a:t>TITRE DU TRANSPARENT</a:t>
            </a:r>
          </a:p>
        </p:txBody>
      </p:sp>
    </p:spTree>
    <p:extLst>
      <p:ext uri="{BB962C8B-B14F-4D97-AF65-F5344CB8AC3E}">
        <p14:creationId xmlns:p14="http://schemas.microsoft.com/office/powerpoint/2010/main" val="152441526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Lst>
  <p:hf hdr="0" ftr="0" dt="0"/>
  <p:txStyles>
    <p:titleStyle>
      <a:lvl1pPr algn="l" defTabSz="914400" rtl="0" eaLnBrk="1" latinLnBrk="0" hangingPunct="1">
        <a:lnSpc>
          <a:spcPct val="90000"/>
        </a:lnSpc>
        <a:spcBef>
          <a:spcPct val="0"/>
        </a:spcBef>
        <a:buNone/>
        <a:defRPr sz="2200" b="0" i="0" kern="1200" cap="all" baseline="0">
          <a:solidFill>
            <a:srgbClr val="00AFF0"/>
          </a:solidFill>
          <a:latin typeface="Lato regular" panose="020F0502020204030203"/>
          <a:ea typeface="+mj-ea"/>
          <a:cs typeface="Segoe UI Semibold"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CC526E-0E5F-4113-8839-FBD613368E7B}"/>
              </a:ext>
            </a:extLst>
          </p:cNvPr>
          <p:cNvSpPr/>
          <p:nvPr userDrawn="1"/>
        </p:nvSpPr>
        <p:spPr>
          <a:xfrm>
            <a:off x="-94267" y="-75415"/>
            <a:ext cx="12449665" cy="7038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2706758987"/>
      </p:ext>
    </p:extLst>
  </p:cSld>
  <p:clrMap bg1="lt1" tx1="dk1" bg2="lt2" tx2="dk2" accent1="accent1" accent2="accent2" accent3="accent3" accent4="accent4" accent5="accent5" accent6="accent6" hlink="hlink" folHlink="folHlink"/>
  <p:sldLayoutIdLst>
    <p:sldLayoutId id="2147483907" r:id="rId1"/>
    <p:sldLayoutId id="2147483908" r:id="rId2"/>
  </p:sldLayoutIdLst>
  <p:hf hdr="0" ftr="0" dt="0"/>
  <p:txStyles>
    <p:title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5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E7060C-B803-774C-A343-DCC53418F757}"/>
              </a:ext>
            </a:extLst>
          </p:cNvPr>
          <p:cNvSpPr/>
          <p:nvPr userDrawn="1"/>
        </p:nvSpPr>
        <p:spPr>
          <a:xfrm>
            <a:off x="0" y="0"/>
            <a:ext cx="12192000" cy="6858000"/>
          </a:xfrm>
          <a:prstGeom prst="rect">
            <a:avLst/>
          </a:pr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10102354"/>
      </p:ext>
    </p:extLst>
  </p:cSld>
  <p:clrMap bg1="lt1" tx1="dk1" bg2="lt2" tx2="dk2" accent1="accent1" accent2="accent2" accent3="accent3" accent4="accent4" accent5="accent5" accent6="accent6" hlink="hlink" folHlink="folHlink"/>
  <p:sldLayoutIdLst>
    <p:sldLayoutId id="2147483910" r:id="rId1"/>
  </p:sldLayoutIdLst>
  <p:hf hdr="0" ftr="0" dt="0"/>
  <p:txStyles>
    <p:titleStyle>
      <a:lvl1pPr algn="l" defTabSz="914400" rtl="0" eaLnBrk="1" latinLnBrk="0" hangingPunct="1">
        <a:lnSpc>
          <a:spcPct val="90000"/>
        </a:lnSpc>
        <a:spcBef>
          <a:spcPct val="0"/>
        </a:spcBef>
        <a:buNone/>
        <a:defRPr sz="3000" b="1" i="0" kern="1200">
          <a:solidFill>
            <a:srgbClr val="354D9B"/>
          </a:solidFill>
          <a:latin typeface="Segoe UI Semibold" panose="020B0502040204020203" pitchFamily="34" charset="0"/>
          <a:ea typeface="+mj-ea"/>
          <a:cs typeface="Segoe UI Semibold"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0896930"/>
      </p:ext>
    </p:extLst>
  </p:cSld>
  <p:clrMap bg1="lt1" tx1="dk1" bg2="lt2" tx2="dk2" accent1="accent1" accent2="accent2" accent3="accent3" accent4="accent4" accent5="accent5" accent6="accent6" hlink="hlink" folHlink="folHlink"/>
  <p:sldLayoutIdLst>
    <p:sldLayoutId id="2147483652" r:id="rId1"/>
    <p:sldLayoutId id="2147483717" r:id="rId2"/>
    <p:sldLayoutId id="2147483718" r:id="rId3"/>
    <p:sldLayoutId id="2147483650" r:id="rId4"/>
    <p:sldLayoutId id="2147483657" r:id="rId5"/>
    <p:sldLayoutId id="2147483658" r:id="rId6"/>
    <p:sldLayoutId id="2147483659" r:id="rId7"/>
    <p:sldLayoutId id="2147483702" r:id="rId8"/>
    <p:sldLayoutId id="2147483699" r:id="rId9"/>
    <p:sldLayoutId id="2147483700" r:id="rId10"/>
    <p:sldLayoutId id="214748373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Organigramme : Entrée manuelle 2"/>
          <p:cNvSpPr/>
          <p:nvPr userDrawn="1"/>
        </p:nvSpPr>
        <p:spPr>
          <a:xfrm rot="10800000" flipH="1" flipV="1">
            <a:off x="-3659" y="6453336"/>
            <a:ext cx="12195659" cy="40466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3" h="10000">
                <a:moveTo>
                  <a:pt x="0" y="4848"/>
                </a:moveTo>
                <a:lnTo>
                  <a:pt x="10003" y="0"/>
                </a:lnTo>
                <a:lnTo>
                  <a:pt x="10003" y="10000"/>
                </a:lnTo>
                <a:lnTo>
                  <a:pt x="3" y="10000"/>
                </a:lnTo>
                <a:cubicBezTo>
                  <a:pt x="0" y="8283"/>
                  <a:pt x="3" y="6565"/>
                  <a:pt x="0" y="4848"/>
                </a:cubicBezTo>
                <a:close/>
              </a:path>
            </a:pathLst>
          </a:cu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Espace réservé du texte 2"/>
          <p:cNvSpPr>
            <a:spLocks noGrp="1"/>
          </p:cNvSpPr>
          <p:nvPr>
            <p:ph type="body" idx="1"/>
          </p:nvPr>
        </p:nvSpPr>
        <p:spPr>
          <a:xfrm>
            <a:off x="609600" y="1340768"/>
            <a:ext cx="10959008" cy="482453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Mots-clefs</a:t>
            </a:r>
          </a:p>
          <a:p>
            <a:pPr lvl="4"/>
            <a:r>
              <a:rPr lang="fr-FR"/>
              <a:t>Sources et légendes</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6288022" y="6520260"/>
            <a:ext cx="5088565" cy="337740"/>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t>Airparif, Dispositif Pollin'air en Ile-de-France - 12.02.2021</a:t>
            </a:r>
          </a:p>
        </p:txBody>
      </p:sp>
      <p:sp>
        <p:nvSpPr>
          <p:cNvPr id="6" name="Espace réservé du numéro de diapositive 5"/>
          <p:cNvSpPr>
            <a:spLocks noGrp="1"/>
          </p:cNvSpPr>
          <p:nvPr>
            <p:ph type="sldNum" sz="quarter" idx="4"/>
          </p:nvPr>
        </p:nvSpPr>
        <p:spPr>
          <a:xfrm>
            <a:off x="9203861" y="6520260"/>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pPr/>
              <a:t>‹N°›</a:t>
            </a:fld>
            <a:endParaRPr lang="fr-FR"/>
          </a:p>
        </p:txBody>
      </p:sp>
      <p:sp>
        <p:nvSpPr>
          <p:cNvPr id="7" name="Organigramme : Entrée manuelle 2"/>
          <p:cNvSpPr/>
          <p:nvPr userDrawn="1"/>
        </p:nvSpPr>
        <p:spPr>
          <a:xfrm flipH="1" flipV="1">
            <a:off x="1" y="0"/>
            <a:ext cx="12199316" cy="105273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 name="connsiteX0" fmla="*/ 3 w 10006"/>
              <a:gd name="connsiteY0" fmla="*/ 4848 h 10000"/>
              <a:gd name="connsiteX1" fmla="*/ 10006 w 10006"/>
              <a:gd name="connsiteY1" fmla="*/ 0 h 10000"/>
              <a:gd name="connsiteX2" fmla="*/ 10006 w 10006"/>
              <a:gd name="connsiteY2" fmla="*/ 10000 h 10000"/>
              <a:gd name="connsiteX3" fmla="*/ 0 w 10006"/>
              <a:gd name="connsiteY3" fmla="*/ 10000 h 10000"/>
              <a:gd name="connsiteX4" fmla="*/ 3 w 10006"/>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6" h="10000">
                <a:moveTo>
                  <a:pt x="3" y="4848"/>
                </a:moveTo>
                <a:lnTo>
                  <a:pt x="10006" y="0"/>
                </a:lnTo>
                <a:lnTo>
                  <a:pt x="10006" y="10000"/>
                </a:lnTo>
                <a:lnTo>
                  <a:pt x="0" y="10000"/>
                </a:lnTo>
                <a:cubicBezTo>
                  <a:pt x="-3" y="8283"/>
                  <a:pt x="6" y="6565"/>
                  <a:pt x="3" y="4848"/>
                </a:cubicBezTo>
                <a:close/>
              </a:path>
            </a:pathLst>
          </a:cu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8" name="Image 7"/>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80075" y="116632"/>
            <a:ext cx="1211403" cy="563246"/>
          </a:xfrm>
          <a:prstGeom prst="rect">
            <a:avLst/>
          </a:prstGeom>
        </p:spPr>
      </p:pic>
      <p:sp>
        <p:nvSpPr>
          <p:cNvPr id="2"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10" name="Rectangle 9"/>
          <p:cNvSpPr/>
          <p:nvPr userDrawn="1"/>
        </p:nvSpPr>
        <p:spPr>
          <a:xfrm>
            <a:off x="11472598" y="6597352"/>
            <a:ext cx="60959"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schemeClr val="bg1"/>
              </a:solidFill>
            </a:endParaRPr>
          </a:p>
        </p:txBody>
      </p:sp>
    </p:spTree>
    <p:extLst>
      <p:ext uri="{BB962C8B-B14F-4D97-AF65-F5344CB8AC3E}">
        <p14:creationId xmlns:p14="http://schemas.microsoft.com/office/powerpoint/2010/main" val="295766140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50" r:id="rId9"/>
    <p:sldLayoutId id="2147483765" r:id="rId10"/>
    <p:sldLayoutId id="2147483841" r:id="rId11"/>
    <p:sldLayoutId id="214748384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200" kern="1200">
          <a:solidFill>
            <a:srgbClr val="00579F"/>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SzPct val="80000"/>
        <a:buFont typeface="Century Gothic" panose="020B0502020202020204" pitchFamily="34" charset="0"/>
        <a:buChar char="►"/>
        <a:defRPr sz="1600" b="1" kern="1200">
          <a:solidFill>
            <a:srgbClr val="00579F"/>
          </a:solidFill>
          <a:latin typeface="Century Gothic" panose="020B0502020202020204" pitchFamily="34" charset="0"/>
          <a:ea typeface="+mn-ea"/>
          <a:cs typeface="+mn-cs"/>
        </a:defRPr>
      </a:lvl1pPr>
      <a:lvl2pPr marL="742950" indent="-285750" algn="just" defTabSz="914400" rtl="0" eaLnBrk="1" latinLnBrk="0" hangingPunct="1">
        <a:spcBef>
          <a:spcPct val="20000"/>
        </a:spcBef>
        <a:buFont typeface="Wingdings" panose="05000000000000000000" pitchFamily="2" charset="2"/>
        <a:buChar char="§"/>
        <a:defRPr sz="1600" kern="1200">
          <a:solidFill>
            <a:srgbClr val="00579F"/>
          </a:solidFill>
          <a:latin typeface="Century Gothic" panose="020B0502020202020204" pitchFamily="34" charset="0"/>
          <a:ea typeface="+mn-ea"/>
          <a:cs typeface="+mn-cs"/>
        </a:defRPr>
      </a:lvl2pPr>
      <a:lvl3pPr marL="1200150" indent="-285750" algn="l" defTabSz="914400" rtl="0" eaLnBrk="1" latinLnBrk="0" hangingPunct="1">
        <a:spcBef>
          <a:spcPct val="20000"/>
        </a:spcBef>
        <a:buFont typeface="Wingdings" panose="05000000000000000000" pitchFamily="2" charset="2"/>
        <a:buChar char="ü"/>
        <a:defRPr sz="1600" kern="1200">
          <a:solidFill>
            <a:srgbClr val="00579F"/>
          </a:solidFill>
          <a:latin typeface="Century Gothic" panose="020B0502020202020204" pitchFamily="34" charset="0"/>
          <a:ea typeface="+mn-ea"/>
          <a:cs typeface="+mn-cs"/>
        </a:defRPr>
      </a:lvl3pPr>
      <a:lvl4pPr marL="1371600" indent="0" algn="l" defTabSz="914400" rtl="0" eaLnBrk="1" latinLnBrk="0" hangingPunct="1">
        <a:spcBef>
          <a:spcPct val="20000"/>
        </a:spcBef>
        <a:buFont typeface="Wingdings" panose="05000000000000000000" pitchFamily="2" charset="2"/>
        <a:buNone/>
        <a:defRPr sz="1600" b="1" kern="1200">
          <a:solidFill>
            <a:srgbClr val="FF7C00"/>
          </a:solidFill>
          <a:latin typeface="Century Gothic" panose="020B0502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1300" kern="1200">
          <a:solidFill>
            <a:srgbClr val="677179"/>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Airparif, Dispositif Pollin'air en Ile-de-France - 12.02.2021</a:t>
            </a:r>
          </a:p>
        </p:txBody>
      </p:sp>
      <p:sp>
        <p:nvSpPr>
          <p:cNvPr id="6" name="Espace réservé du numéro de diapositive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C26D-9CD6-40BE-B91A-BE8C25E533FD}" type="slidenum">
              <a:rPr lang="fr-FR" smtClean="0"/>
              <a:t>‹N°›</a:t>
            </a:fld>
            <a:endParaRPr lang="fr-FR"/>
          </a:p>
        </p:txBody>
      </p:sp>
    </p:spTree>
    <p:extLst>
      <p:ext uri="{BB962C8B-B14F-4D97-AF65-F5344CB8AC3E}">
        <p14:creationId xmlns:p14="http://schemas.microsoft.com/office/powerpoint/2010/main" val="146880082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Organigramme : Entrée manuelle 2"/>
          <p:cNvSpPr/>
          <p:nvPr userDrawn="1"/>
        </p:nvSpPr>
        <p:spPr>
          <a:xfrm rot="10800000" flipH="1" flipV="1">
            <a:off x="-3659" y="6453336"/>
            <a:ext cx="12195659" cy="40466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3" h="10000">
                <a:moveTo>
                  <a:pt x="0" y="4848"/>
                </a:moveTo>
                <a:lnTo>
                  <a:pt x="10003" y="0"/>
                </a:lnTo>
                <a:lnTo>
                  <a:pt x="10003" y="10000"/>
                </a:lnTo>
                <a:lnTo>
                  <a:pt x="3" y="10000"/>
                </a:lnTo>
                <a:cubicBezTo>
                  <a:pt x="0" y="8283"/>
                  <a:pt x="3" y="6565"/>
                  <a:pt x="0" y="4848"/>
                </a:cubicBezTo>
                <a:close/>
              </a:path>
            </a:pathLst>
          </a:cu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3" name="Espace réservé du texte 2"/>
          <p:cNvSpPr>
            <a:spLocks noGrp="1"/>
          </p:cNvSpPr>
          <p:nvPr>
            <p:ph type="body" idx="1"/>
          </p:nvPr>
        </p:nvSpPr>
        <p:spPr>
          <a:xfrm>
            <a:off x="609600" y="1340768"/>
            <a:ext cx="10959008" cy="482453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Mots-clefs</a:t>
            </a:r>
          </a:p>
        </p:txBody>
      </p:sp>
      <p:sp>
        <p:nvSpPr>
          <p:cNvPr id="5" name="Espace réservé du pied de page 4"/>
          <p:cNvSpPr>
            <a:spLocks noGrp="1"/>
          </p:cNvSpPr>
          <p:nvPr>
            <p:ph type="ftr" sz="quarter" idx="3"/>
          </p:nvPr>
        </p:nvSpPr>
        <p:spPr>
          <a:xfrm>
            <a:off x="6099658" y="6530430"/>
            <a:ext cx="537294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6"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
        <p:nvSpPr>
          <p:cNvPr id="7" name="Organigramme : Entrée manuelle 2"/>
          <p:cNvSpPr/>
          <p:nvPr userDrawn="1"/>
        </p:nvSpPr>
        <p:spPr>
          <a:xfrm flipH="1" flipV="1">
            <a:off x="1" y="0"/>
            <a:ext cx="12199316" cy="105273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 name="connsiteX0" fmla="*/ 3 w 10006"/>
              <a:gd name="connsiteY0" fmla="*/ 4848 h 10000"/>
              <a:gd name="connsiteX1" fmla="*/ 10006 w 10006"/>
              <a:gd name="connsiteY1" fmla="*/ 0 h 10000"/>
              <a:gd name="connsiteX2" fmla="*/ 10006 w 10006"/>
              <a:gd name="connsiteY2" fmla="*/ 10000 h 10000"/>
              <a:gd name="connsiteX3" fmla="*/ 0 w 10006"/>
              <a:gd name="connsiteY3" fmla="*/ 10000 h 10000"/>
              <a:gd name="connsiteX4" fmla="*/ 3 w 10006"/>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6" h="10000">
                <a:moveTo>
                  <a:pt x="3" y="4848"/>
                </a:moveTo>
                <a:lnTo>
                  <a:pt x="10006" y="0"/>
                </a:lnTo>
                <a:lnTo>
                  <a:pt x="10006" y="10000"/>
                </a:lnTo>
                <a:lnTo>
                  <a:pt x="0" y="10000"/>
                </a:lnTo>
                <a:cubicBezTo>
                  <a:pt x="-3" y="8283"/>
                  <a:pt x="6" y="6565"/>
                  <a:pt x="3" y="4848"/>
                </a:cubicBezTo>
                <a:close/>
              </a:path>
            </a:pathLst>
          </a:cu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pic>
        <p:nvPicPr>
          <p:cNvPr id="8" name="Image 7"/>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80075" y="116632"/>
            <a:ext cx="1211403" cy="563246"/>
          </a:xfrm>
          <a:prstGeom prst="rect">
            <a:avLst/>
          </a:prstGeom>
        </p:spPr>
      </p:pic>
      <p:sp>
        <p:nvSpPr>
          <p:cNvPr id="2"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10" name="Rectangle 9"/>
          <p:cNvSpPr/>
          <p:nvPr userDrawn="1"/>
        </p:nvSpPr>
        <p:spPr>
          <a:xfrm>
            <a:off x="11472598" y="6597352"/>
            <a:ext cx="60959"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86080584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200" kern="1200">
          <a:solidFill>
            <a:srgbClr val="00579F"/>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SzPct val="80000"/>
        <a:buFont typeface="Century Gothic" panose="020B0502020202020204" pitchFamily="34" charset="0"/>
        <a:buChar char="►"/>
        <a:defRPr sz="1600" b="1" kern="1200">
          <a:solidFill>
            <a:srgbClr val="00579F"/>
          </a:solidFill>
          <a:latin typeface="Century Gothic" panose="020B0502020202020204" pitchFamily="34" charset="0"/>
          <a:ea typeface="+mn-ea"/>
          <a:cs typeface="+mn-cs"/>
        </a:defRPr>
      </a:lvl1pPr>
      <a:lvl2pPr marL="742950" indent="-285750" algn="just" defTabSz="914400" rtl="0" eaLnBrk="1" latinLnBrk="0" hangingPunct="1">
        <a:spcBef>
          <a:spcPct val="20000"/>
        </a:spcBef>
        <a:buFont typeface="Wingdings" panose="05000000000000000000" pitchFamily="2" charset="2"/>
        <a:buChar char="§"/>
        <a:defRPr sz="1600" kern="1200">
          <a:solidFill>
            <a:srgbClr val="00579F"/>
          </a:solidFill>
          <a:latin typeface="Century Gothic" panose="020B0502020202020204" pitchFamily="34" charset="0"/>
          <a:ea typeface="+mn-ea"/>
          <a:cs typeface="+mn-cs"/>
        </a:defRPr>
      </a:lvl2pPr>
      <a:lvl3pPr marL="1200150" indent="-285750" algn="l" defTabSz="914400" rtl="0" eaLnBrk="1" latinLnBrk="0" hangingPunct="1">
        <a:spcBef>
          <a:spcPct val="20000"/>
        </a:spcBef>
        <a:buFont typeface="Wingdings" panose="05000000000000000000" pitchFamily="2" charset="2"/>
        <a:buChar char="ü"/>
        <a:defRPr sz="1600" kern="1200">
          <a:solidFill>
            <a:srgbClr val="FF7C00"/>
          </a:solidFill>
          <a:latin typeface="Century Gothic" panose="020B0502020202020204" pitchFamily="34" charset="0"/>
          <a:ea typeface="+mn-ea"/>
          <a:cs typeface="+mn-cs"/>
        </a:defRPr>
      </a:lvl3pPr>
      <a:lvl4pPr marL="1714500" indent="-342900" algn="l" defTabSz="914400" rtl="0" eaLnBrk="1" latinLnBrk="0" hangingPunct="1">
        <a:spcBef>
          <a:spcPct val="20000"/>
        </a:spcBef>
        <a:buFont typeface="Wingdings" panose="05000000000000000000" pitchFamily="2" charset="2"/>
        <a:buChar char="ü"/>
        <a:defRPr sz="2000" kern="1200">
          <a:solidFill>
            <a:srgbClr val="00AFF0"/>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Organigramme : Entrée manuelle 2"/>
          <p:cNvSpPr/>
          <p:nvPr/>
        </p:nvSpPr>
        <p:spPr>
          <a:xfrm rot="10800000" flipH="1" flipV="1">
            <a:off x="-3659" y="6453336"/>
            <a:ext cx="12195659" cy="40466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3" h="10000">
                <a:moveTo>
                  <a:pt x="0" y="4848"/>
                </a:moveTo>
                <a:lnTo>
                  <a:pt x="10003" y="0"/>
                </a:lnTo>
                <a:lnTo>
                  <a:pt x="10003" y="10000"/>
                </a:lnTo>
                <a:lnTo>
                  <a:pt x="3" y="10000"/>
                </a:lnTo>
                <a:cubicBezTo>
                  <a:pt x="0" y="8283"/>
                  <a:pt x="3" y="6565"/>
                  <a:pt x="0" y="4848"/>
                </a:cubicBezTo>
                <a:close/>
              </a:path>
            </a:pathLst>
          </a:cu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3" name="Espace réservé du texte 2"/>
          <p:cNvSpPr>
            <a:spLocks noGrp="1"/>
          </p:cNvSpPr>
          <p:nvPr>
            <p:ph type="body" idx="1"/>
          </p:nvPr>
        </p:nvSpPr>
        <p:spPr>
          <a:xfrm>
            <a:off x="609600" y="1340768"/>
            <a:ext cx="10959008" cy="482453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Mots-clefs</a:t>
            </a:r>
          </a:p>
        </p:txBody>
      </p:sp>
      <p:sp>
        <p:nvSpPr>
          <p:cNvPr id="5" name="Espace réservé du pied de page 4"/>
          <p:cNvSpPr>
            <a:spLocks noGrp="1"/>
          </p:cNvSpPr>
          <p:nvPr>
            <p:ph type="ftr" sz="quarter" idx="3"/>
          </p:nvPr>
        </p:nvSpPr>
        <p:spPr>
          <a:xfrm>
            <a:off x="7152117" y="6530430"/>
            <a:ext cx="4320480" cy="365125"/>
          </a:xfrm>
          <a:prstGeom prst="rect">
            <a:avLst/>
          </a:prstGeom>
        </p:spPr>
        <p:txBody>
          <a:bodyPr vert="horz" lIns="91440" tIns="45720" rIns="91440" bIns="45720" rtlCol="0" anchor="ctr"/>
          <a:lstStyle>
            <a:lvl1pPr algn="ctr">
              <a:defRPr sz="900">
                <a:solidFill>
                  <a:schemeClr val="bg1"/>
                </a:solidFill>
                <a:latin typeface="Century Gothic" panose="020B0502020202020204" pitchFamily="34" charset="0"/>
              </a:defRPr>
            </a:lvl1pPr>
          </a:lstStyle>
          <a:p>
            <a:r>
              <a:rPr lang="fr-FR">
                <a:solidFill>
                  <a:prstClr val="white"/>
                </a:solidFill>
              </a:rPr>
              <a:t>Airparif, Dispositif Pollin'air en Ile-de-France - 12.02.2021</a:t>
            </a:r>
          </a:p>
        </p:txBody>
      </p:sp>
      <p:sp>
        <p:nvSpPr>
          <p:cNvPr id="6" name="Espace réservé du numéro de diapositive 5"/>
          <p:cNvSpPr>
            <a:spLocks noGrp="1"/>
          </p:cNvSpPr>
          <p:nvPr>
            <p:ph type="sldNum" sz="quarter" idx="4"/>
          </p:nvPr>
        </p:nvSpPr>
        <p:spPr>
          <a:xfrm>
            <a:off x="9203861" y="6525345"/>
            <a:ext cx="2844800" cy="365125"/>
          </a:xfrm>
          <a:prstGeom prst="rect">
            <a:avLst/>
          </a:prstGeom>
        </p:spPr>
        <p:txBody>
          <a:bodyPr vert="horz" lIns="91440" tIns="45720" rIns="91440" bIns="45720" rtlCol="0" anchor="ctr"/>
          <a:lstStyle>
            <a:lvl1pPr algn="r">
              <a:defRPr sz="900">
                <a:solidFill>
                  <a:schemeClr val="bg1"/>
                </a:solidFill>
                <a:latin typeface="Century Gothic" panose="020B0502020202020204" pitchFamily="34" charset="0"/>
              </a:defRPr>
            </a:lvl1pPr>
          </a:lstStyle>
          <a:p>
            <a:fld id="{843A154F-9BBC-45A3-B40D-00159CB0D4F1}" type="slidenum">
              <a:rPr lang="fr-FR" smtClean="0">
                <a:solidFill>
                  <a:prstClr val="white"/>
                </a:solidFill>
              </a:rPr>
              <a:pPr/>
              <a:t>‹N°›</a:t>
            </a:fld>
            <a:endParaRPr lang="fr-FR">
              <a:solidFill>
                <a:prstClr val="white"/>
              </a:solidFill>
            </a:endParaRPr>
          </a:p>
        </p:txBody>
      </p:sp>
      <p:sp>
        <p:nvSpPr>
          <p:cNvPr id="7" name="Organigramme : Entrée manuelle 2"/>
          <p:cNvSpPr/>
          <p:nvPr/>
        </p:nvSpPr>
        <p:spPr>
          <a:xfrm flipH="1" flipV="1">
            <a:off x="1" y="0"/>
            <a:ext cx="12199316" cy="105273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9"/>
              <a:gd name="connsiteY0" fmla="*/ 4848 h 10000"/>
              <a:gd name="connsiteX1" fmla="*/ 10009 w 10009"/>
              <a:gd name="connsiteY1" fmla="*/ 0 h 10000"/>
              <a:gd name="connsiteX2" fmla="*/ 10009 w 10009"/>
              <a:gd name="connsiteY2" fmla="*/ 10000 h 10000"/>
              <a:gd name="connsiteX3" fmla="*/ 9 w 10009"/>
              <a:gd name="connsiteY3" fmla="*/ 10000 h 10000"/>
              <a:gd name="connsiteX4" fmla="*/ 0 w 10009"/>
              <a:gd name="connsiteY4" fmla="*/ 4848 h 10000"/>
              <a:gd name="connsiteX0" fmla="*/ 0 w 10003"/>
              <a:gd name="connsiteY0" fmla="*/ 4848 h 10000"/>
              <a:gd name="connsiteX1" fmla="*/ 10003 w 10003"/>
              <a:gd name="connsiteY1" fmla="*/ 0 h 10000"/>
              <a:gd name="connsiteX2" fmla="*/ 10003 w 10003"/>
              <a:gd name="connsiteY2" fmla="*/ 10000 h 10000"/>
              <a:gd name="connsiteX3" fmla="*/ 3 w 10003"/>
              <a:gd name="connsiteY3" fmla="*/ 10000 h 10000"/>
              <a:gd name="connsiteX4" fmla="*/ 0 w 10003"/>
              <a:gd name="connsiteY4" fmla="*/ 4848 h 10000"/>
              <a:gd name="connsiteX0" fmla="*/ 3 w 10006"/>
              <a:gd name="connsiteY0" fmla="*/ 4848 h 10000"/>
              <a:gd name="connsiteX1" fmla="*/ 10006 w 10006"/>
              <a:gd name="connsiteY1" fmla="*/ 0 h 10000"/>
              <a:gd name="connsiteX2" fmla="*/ 10006 w 10006"/>
              <a:gd name="connsiteY2" fmla="*/ 10000 h 10000"/>
              <a:gd name="connsiteX3" fmla="*/ 0 w 10006"/>
              <a:gd name="connsiteY3" fmla="*/ 10000 h 10000"/>
              <a:gd name="connsiteX4" fmla="*/ 3 w 10006"/>
              <a:gd name="connsiteY4" fmla="*/ 484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6" h="10000">
                <a:moveTo>
                  <a:pt x="3" y="4848"/>
                </a:moveTo>
                <a:lnTo>
                  <a:pt x="10006" y="0"/>
                </a:lnTo>
                <a:lnTo>
                  <a:pt x="10006" y="10000"/>
                </a:lnTo>
                <a:lnTo>
                  <a:pt x="0" y="10000"/>
                </a:lnTo>
                <a:cubicBezTo>
                  <a:pt x="-3" y="8283"/>
                  <a:pt x="6" y="6565"/>
                  <a:pt x="3" y="4848"/>
                </a:cubicBezTo>
                <a:close/>
              </a:path>
            </a:pathLst>
          </a:cu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pic>
        <p:nvPicPr>
          <p:cNvPr id="8" name="Imag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0075" y="116632"/>
            <a:ext cx="1211403" cy="563246"/>
          </a:xfrm>
          <a:prstGeom prst="rect">
            <a:avLst/>
          </a:prstGeom>
        </p:spPr>
      </p:pic>
      <p:sp>
        <p:nvSpPr>
          <p:cNvPr id="2"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p>
            <a:r>
              <a:rPr lang="fr-FR"/>
              <a:t>Modifiez le style du titre</a:t>
            </a:r>
          </a:p>
        </p:txBody>
      </p:sp>
      <p:sp>
        <p:nvSpPr>
          <p:cNvPr id="10" name="Rectangle 9"/>
          <p:cNvSpPr/>
          <p:nvPr/>
        </p:nvSpPr>
        <p:spPr>
          <a:xfrm>
            <a:off x="11472598" y="6597352"/>
            <a:ext cx="60959"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287257914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200" kern="1200">
          <a:solidFill>
            <a:srgbClr val="00579F"/>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SzPct val="80000"/>
        <a:buFont typeface="Century Gothic" panose="020B0502020202020204" pitchFamily="34" charset="0"/>
        <a:buChar char="►"/>
        <a:defRPr sz="1600" b="1" kern="1200">
          <a:solidFill>
            <a:srgbClr val="00579F"/>
          </a:solidFill>
          <a:latin typeface="Century Gothic" panose="020B0502020202020204" pitchFamily="34" charset="0"/>
          <a:ea typeface="+mn-ea"/>
          <a:cs typeface="+mn-cs"/>
        </a:defRPr>
      </a:lvl1pPr>
      <a:lvl2pPr marL="742950" indent="-285750" algn="just" defTabSz="914400" rtl="0" eaLnBrk="1" latinLnBrk="0" hangingPunct="1">
        <a:spcBef>
          <a:spcPct val="20000"/>
        </a:spcBef>
        <a:buFont typeface="Wingdings" panose="05000000000000000000" pitchFamily="2" charset="2"/>
        <a:buChar char="§"/>
        <a:defRPr sz="1600" kern="1200">
          <a:solidFill>
            <a:srgbClr val="00579F"/>
          </a:solidFill>
          <a:latin typeface="Century Gothic" panose="020B0502020202020204" pitchFamily="34" charset="0"/>
          <a:ea typeface="+mn-ea"/>
          <a:cs typeface="+mn-cs"/>
        </a:defRPr>
      </a:lvl2pPr>
      <a:lvl3pPr marL="1200150" indent="-285750" algn="l" defTabSz="914400" rtl="0" eaLnBrk="1" latinLnBrk="0" hangingPunct="1">
        <a:spcBef>
          <a:spcPct val="20000"/>
        </a:spcBef>
        <a:buFont typeface="Wingdings" panose="05000000000000000000" pitchFamily="2" charset="2"/>
        <a:buChar char="ü"/>
        <a:defRPr sz="1600" kern="1200">
          <a:solidFill>
            <a:srgbClr val="FF7C00"/>
          </a:solidFill>
          <a:latin typeface="Century Gothic" panose="020B0502020202020204" pitchFamily="34" charset="0"/>
          <a:ea typeface="+mn-ea"/>
          <a:cs typeface="+mn-cs"/>
        </a:defRPr>
      </a:lvl3pPr>
      <a:lvl4pPr marL="1714500" indent="-342900" algn="l" defTabSz="914400" rtl="0" eaLnBrk="1" latinLnBrk="0" hangingPunct="1">
        <a:spcBef>
          <a:spcPct val="20000"/>
        </a:spcBef>
        <a:buFont typeface="Wingdings" panose="05000000000000000000" pitchFamily="2" charset="2"/>
        <a:buChar char="ü"/>
        <a:defRPr sz="2000" kern="1200">
          <a:solidFill>
            <a:srgbClr val="00AFF0"/>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5.jpg"/><Relationship Id="rId3" Type="http://schemas.openxmlformats.org/officeDocument/2006/relationships/image" Target="../media/image110.jp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39.xml"/><Relationship Id="rId6" Type="http://schemas.openxmlformats.org/officeDocument/2006/relationships/image" Target="../media/image113.png"/><Relationship Id="rId5" Type="http://schemas.openxmlformats.org/officeDocument/2006/relationships/image" Target="../media/image112.jpg"/><Relationship Id="rId4" Type="http://schemas.openxmlformats.org/officeDocument/2006/relationships/image" Target="../media/image111.png"/></Relationships>
</file>

<file path=ppt/slides/_rels/slide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png"/><Relationship Id="rId1" Type="http://schemas.openxmlformats.org/officeDocument/2006/relationships/slideLayout" Target="../slideLayouts/slideLayout37.xml"/><Relationship Id="rId4" Type="http://schemas.openxmlformats.org/officeDocument/2006/relationships/image" Target="../media/image121.jpg"/></Relationships>
</file>

<file path=ppt/slides/_rels/slide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www.pollinair.fr/" TargetMode="Externa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hyperlink" Target="http://www.pollinair.fr/" TargetMode="External"/><Relationship Id="rId1" Type="http://schemas.openxmlformats.org/officeDocument/2006/relationships/slideLayout" Target="../slideLayouts/slideLayout51.xml"/><Relationship Id="rId4" Type="http://schemas.openxmlformats.org/officeDocument/2006/relationships/image" Target="../media/image1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7387E-B3AC-48B9-A14B-E1A1E47A676C}"/>
              </a:ext>
            </a:extLst>
          </p:cNvPr>
          <p:cNvSpPr>
            <a:spLocks noGrp="1"/>
          </p:cNvSpPr>
          <p:nvPr>
            <p:ph type="title"/>
          </p:nvPr>
        </p:nvSpPr>
        <p:spPr/>
        <p:txBody>
          <a:bodyPr/>
          <a:lstStyle/>
          <a:p>
            <a:r>
              <a:rPr lang="fr-FR" dirty="0"/>
              <a:t>Présentation du dispositif Pollin’air</a:t>
            </a:r>
          </a:p>
        </p:txBody>
      </p:sp>
      <p:sp>
        <p:nvSpPr>
          <p:cNvPr id="3" name="Espace réservé du texte 2">
            <a:extLst>
              <a:ext uri="{FF2B5EF4-FFF2-40B4-BE49-F238E27FC236}">
                <a16:creationId xmlns:a16="http://schemas.microsoft.com/office/drawing/2014/main" id="{D0DC2039-8C75-47C1-AAFC-50521855AA33}"/>
              </a:ext>
            </a:extLst>
          </p:cNvPr>
          <p:cNvSpPr>
            <a:spLocks noGrp="1"/>
          </p:cNvSpPr>
          <p:nvPr>
            <p:ph type="body" sz="quarter" idx="11"/>
          </p:nvPr>
        </p:nvSpPr>
        <p:spPr/>
        <p:txBody>
          <a:bodyPr/>
          <a:lstStyle/>
          <a:p>
            <a:r>
              <a:rPr lang="fr-FR" dirty="0"/>
              <a:t>Déploiement en Ile-de-France</a:t>
            </a:r>
          </a:p>
        </p:txBody>
      </p:sp>
      <p:sp>
        <p:nvSpPr>
          <p:cNvPr id="4" name="Espace réservé du texte 3">
            <a:extLst>
              <a:ext uri="{FF2B5EF4-FFF2-40B4-BE49-F238E27FC236}">
                <a16:creationId xmlns:a16="http://schemas.microsoft.com/office/drawing/2014/main" id="{AB295988-7410-4693-ADF1-6D809E605068}"/>
              </a:ext>
            </a:extLst>
          </p:cNvPr>
          <p:cNvSpPr>
            <a:spLocks noGrp="1"/>
          </p:cNvSpPr>
          <p:nvPr>
            <p:ph type="body" sz="quarter" idx="12"/>
          </p:nvPr>
        </p:nvSpPr>
        <p:spPr/>
        <p:txBody>
          <a:bodyPr/>
          <a:lstStyle/>
          <a:p>
            <a:r>
              <a:rPr lang="fr-FR" dirty="0"/>
              <a:t>31/01/2023</a:t>
            </a:r>
          </a:p>
        </p:txBody>
      </p:sp>
    </p:spTree>
    <p:extLst>
      <p:ext uri="{BB962C8B-B14F-4D97-AF65-F5344CB8AC3E}">
        <p14:creationId xmlns:p14="http://schemas.microsoft.com/office/powerpoint/2010/main" val="2245126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455671" y="2108288"/>
            <a:ext cx="2344579" cy="3164205"/>
            <a:chOff x="752847" y="2042133"/>
            <a:chExt cx="3126105" cy="4218940"/>
          </a:xfrm>
        </p:grpSpPr>
        <p:sp>
          <p:nvSpPr>
            <p:cNvPr id="4" name="object 4"/>
            <p:cNvSpPr/>
            <p:nvPr/>
          </p:nvSpPr>
          <p:spPr>
            <a:xfrm>
              <a:off x="752847" y="2042133"/>
              <a:ext cx="3125741" cy="4218484"/>
            </a:xfrm>
            <a:prstGeom prst="rect">
              <a:avLst/>
            </a:prstGeom>
            <a:blipFill>
              <a:blip r:embed="rId2" cstate="print"/>
              <a:stretch>
                <a:fillRect/>
              </a:stretch>
            </a:blipFill>
          </p:spPr>
          <p:txBody>
            <a:bodyPr wrap="square" lIns="0" tIns="0" rIns="0" bIns="0" rtlCol="0"/>
            <a:lstStyle/>
            <a:p>
              <a:endParaRPr sz="1350"/>
            </a:p>
          </p:txBody>
        </p:sp>
        <p:sp>
          <p:nvSpPr>
            <p:cNvPr id="5" name="object 5"/>
            <p:cNvSpPr/>
            <p:nvPr/>
          </p:nvSpPr>
          <p:spPr>
            <a:xfrm>
              <a:off x="760475" y="2049780"/>
              <a:ext cx="3060192" cy="4152900"/>
            </a:xfrm>
            <a:prstGeom prst="rect">
              <a:avLst/>
            </a:prstGeom>
            <a:blipFill>
              <a:blip r:embed="rId3" cstate="print"/>
              <a:stretch>
                <a:fillRect/>
              </a:stretch>
            </a:blipFill>
          </p:spPr>
          <p:txBody>
            <a:bodyPr wrap="square" lIns="0" tIns="0" rIns="0" bIns="0" rtlCol="0"/>
            <a:lstStyle/>
            <a:p>
              <a:endParaRPr sz="1350"/>
            </a:p>
          </p:txBody>
        </p:sp>
      </p:grpSp>
      <p:sp>
        <p:nvSpPr>
          <p:cNvPr id="6" name="object 6"/>
          <p:cNvSpPr txBox="1"/>
          <p:nvPr/>
        </p:nvSpPr>
        <p:spPr>
          <a:xfrm>
            <a:off x="455671" y="6052456"/>
            <a:ext cx="2401818" cy="545662"/>
          </a:xfrm>
          <a:prstGeom prst="rect">
            <a:avLst/>
          </a:prstGeom>
        </p:spPr>
        <p:txBody>
          <a:bodyPr vert="horz" wrap="square" lIns="0" tIns="9525" rIns="0" bIns="0" rtlCol="0">
            <a:spAutoFit/>
          </a:bodyPr>
          <a:lstStyle/>
          <a:p>
            <a:pPr algn="ctr" defTabSz="457200">
              <a:spcBef>
                <a:spcPts val="75"/>
              </a:spcBef>
            </a:pPr>
            <a:r>
              <a:rPr sz="1600" b="1" dirty="0" err="1">
                <a:solidFill>
                  <a:srgbClr val="00AFF0"/>
                </a:solidFill>
                <a:latin typeface="Lato" panose="020F0502020204030203" pitchFamily="34" charset="0"/>
                <a:cs typeface="Segoe UI Semibold" panose="020B0502040204020203" pitchFamily="34" charset="0"/>
              </a:rPr>
              <a:t>Veille</a:t>
            </a:r>
            <a:r>
              <a:rPr sz="1600" b="1" dirty="0">
                <a:solidFill>
                  <a:srgbClr val="00AFF0"/>
                </a:solidFill>
                <a:latin typeface="Lato" panose="020F0502020204030203" pitchFamily="34" charset="0"/>
                <a:cs typeface="Segoe UI Semibold" panose="020B0502040204020203" pitchFamily="34" charset="0"/>
              </a:rPr>
              <a:t> </a:t>
            </a:r>
            <a:r>
              <a:rPr sz="1600" b="1" dirty="0" err="1">
                <a:solidFill>
                  <a:srgbClr val="00AFF0"/>
                </a:solidFill>
                <a:latin typeface="Lato" panose="020F0502020204030203" pitchFamily="34" charset="0"/>
                <a:cs typeface="Segoe UI Semibold" panose="020B0502040204020203" pitchFamily="34" charset="0"/>
              </a:rPr>
              <a:t>aérobiologique</a:t>
            </a:r>
            <a:endParaRPr lang="fr-FR" sz="1600" b="1" dirty="0">
              <a:solidFill>
                <a:srgbClr val="00AFF0"/>
              </a:solidFill>
              <a:latin typeface="Lato" panose="020F0502020204030203" pitchFamily="34" charset="0"/>
              <a:cs typeface="Segoe UI Semibold" panose="020B0502040204020203" pitchFamily="34" charset="0"/>
            </a:endParaRPr>
          </a:p>
          <a:p>
            <a:pPr algn="ctr" defTabSz="457200">
              <a:spcBef>
                <a:spcPts val="75"/>
              </a:spcBef>
            </a:pPr>
            <a:r>
              <a:rPr lang="fr-FR" dirty="0">
                <a:solidFill>
                  <a:srgbClr val="00579F"/>
                </a:solidFill>
                <a:latin typeface="Lato regular" panose="020F0502020204030203"/>
              </a:rPr>
              <a:t>Capteur Hirst</a:t>
            </a:r>
            <a:endParaRPr dirty="0">
              <a:solidFill>
                <a:srgbClr val="00579F"/>
              </a:solidFill>
              <a:latin typeface="Lato regular" panose="020F0502020204030203"/>
            </a:endParaRPr>
          </a:p>
        </p:txBody>
      </p:sp>
      <p:sp>
        <p:nvSpPr>
          <p:cNvPr id="7" name="object 7"/>
          <p:cNvSpPr txBox="1"/>
          <p:nvPr/>
        </p:nvSpPr>
        <p:spPr>
          <a:xfrm>
            <a:off x="3932513" y="6033393"/>
            <a:ext cx="3319726" cy="545662"/>
          </a:xfrm>
          <a:prstGeom prst="rect">
            <a:avLst/>
          </a:prstGeom>
        </p:spPr>
        <p:txBody>
          <a:bodyPr vert="horz" wrap="square" lIns="0" tIns="9525" rIns="0" bIns="0" rtlCol="0">
            <a:spAutoFit/>
          </a:bodyPr>
          <a:lstStyle/>
          <a:p>
            <a:pPr algn="ctr" defTabSz="457200">
              <a:spcBef>
                <a:spcPts val="75"/>
              </a:spcBef>
            </a:pPr>
            <a:r>
              <a:rPr sz="1600" b="1" dirty="0">
                <a:solidFill>
                  <a:srgbClr val="00AFF0"/>
                </a:solidFill>
                <a:latin typeface="Lato" panose="020F0502020204030203" pitchFamily="34" charset="0"/>
                <a:cs typeface="Segoe UI Semibold" panose="020B0502040204020203" pitchFamily="34" charset="0"/>
              </a:rPr>
              <a:t>Veille </a:t>
            </a:r>
            <a:r>
              <a:rPr sz="1600" b="1" dirty="0" err="1">
                <a:solidFill>
                  <a:srgbClr val="00AFF0"/>
                </a:solidFill>
                <a:latin typeface="Lato" panose="020F0502020204030203" pitchFamily="34" charset="0"/>
                <a:cs typeface="Segoe UI Semibold" panose="020B0502040204020203" pitchFamily="34" charset="0"/>
              </a:rPr>
              <a:t>phénologique</a:t>
            </a:r>
            <a:r>
              <a:rPr sz="1600" b="1" dirty="0">
                <a:solidFill>
                  <a:srgbClr val="00AFF0"/>
                </a:solidFill>
                <a:latin typeface="Lato" panose="020F0502020204030203" pitchFamily="34" charset="0"/>
                <a:cs typeface="Segoe UI Semibold" panose="020B0502040204020203" pitchFamily="34" charset="0"/>
              </a:rPr>
              <a:t> </a:t>
            </a:r>
            <a:endParaRPr lang="fr-FR" sz="1600" b="1" dirty="0">
              <a:solidFill>
                <a:srgbClr val="00AFF0"/>
              </a:solidFill>
              <a:latin typeface="Lato" panose="020F0502020204030203" pitchFamily="34" charset="0"/>
              <a:cs typeface="Segoe UI Semibold" panose="020B0502040204020203" pitchFamily="34" charset="0"/>
            </a:endParaRPr>
          </a:p>
          <a:p>
            <a:pPr algn="ctr" defTabSz="457200">
              <a:spcBef>
                <a:spcPts val="75"/>
              </a:spcBef>
            </a:pPr>
            <a:r>
              <a:rPr dirty="0" err="1">
                <a:solidFill>
                  <a:srgbClr val="00579F"/>
                </a:solidFill>
                <a:latin typeface="Lato regular" panose="020F0502020204030203"/>
              </a:rPr>
              <a:t>Pollinier</a:t>
            </a:r>
            <a:r>
              <a:rPr lang="fr-FR" dirty="0">
                <a:solidFill>
                  <a:srgbClr val="00579F"/>
                </a:solidFill>
                <a:latin typeface="Lato regular" panose="020F0502020204030203"/>
              </a:rPr>
              <a:t> / </a:t>
            </a:r>
            <a:r>
              <a:rPr lang="fr-FR" dirty="0" err="1">
                <a:solidFill>
                  <a:srgbClr val="00579F"/>
                </a:solidFill>
                <a:latin typeface="Lato regular" panose="020F0502020204030203"/>
              </a:rPr>
              <a:t>Pollinarium</a:t>
            </a:r>
            <a:endParaRPr dirty="0">
              <a:solidFill>
                <a:srgbClr val="00579F"/>
              </a:solidFill>
              <a:latin typeface="Lato regular" panose="020F0502020204030203"/>
            </a:endParaRPr>
          </a:p>
        </p:txBody>
      </p:sp>
      <p:sp>
        <p:nvSpPr>
          <p:cNvPr id="8" name="object 8"/>
          <p:cNvSpPr txBox="1"/>
          <p:nvPr/>
        </p:nvSpPr>
        <p:spPr>
          <a:xfrm>
            <a:off x="9608665" y="6050385"/>
            <a:ext cx="1241511" cy="255839"/>
          </a:xfrm>
          <a:prstGeom prst="rect">
            <a:avLst/>
          </a:prstGeom>
        </p:spPr>
        <p:txBody>
          <a:bodyPr vert="horz" wrap="square" lIns="0" tIns="9525" rIns="0" bIns="0" rtlCol="0">
            <a:spAutoFit/>
          </a:bodyPr>
          <a:lstStyle/>
          <a:p>
            <a:pPr marL="9525">
              <a:spcBef>
                <a:spcPts val="75"/>
              </a:spcBef>
            </a:pPr>
            <a:r>
              <a:rPr sz="1600" b="1" dirty="0">
                <a:solidFill>
                  <a:srgbClr val="00579F"/>
                </a:solidFill>
                <a:latin typeface="Century Gothic" panose="020B0502020202020204" pitchFamily="34" charset="0"/>
              </a:rPr>
              <a:t> </a:t>
            </a:r>
            <a:r>
              <a:rPr sz="1600" b="1" dirty="0">
                <a:solidFill>
                  <a:srgbClr val="00AFF0"/>
                </a:solidFill>
                <a:latin typeface="Lato" panose="020F0502020204030203" pitchFamily="34" charset="0"/>
                <a:cs typeface="Segoe UI Semibold" panose="020B0502040204020203" pitchFamily="34" charset="0"/>
              </a:rPr>
              <a:t>Pollin’air</a:t>
            </a:r>
          </a:p>
        </p:txBody>
      </p:sp>
      <p:grpSp>
        <p:nvGrpSpPr>
          <p:cNvPr id="9" name="object 9"/>
          <p:cNvGrpSpPr/>
          <p:nvPr/>
        </p:nvGrpSpPr>
        <p:grpSpPr>
          <a:xfrm>
            <a:off x="3974623" y="2096981"/>
            <a:ext cx="2316956" cy="1750219"/>
            <a:chOff x="4998711" y="1769305"/>
            <a:chExt cx="3089275" cy="2333625"/>
          </a:xfrm>
        </p:grpSpPr>
        <p:sp>
          <p:nvSpPr>
            <p:cNvPr id="10" name="object 10"/>
            <p:cNvSpPr/>
            <p:nvPr/>
          </p:nvSpPr>
          <p:spPr>
            <a:xfrm>
              <a:off x="4998711" y="1769305"/>
              <a:ext cx="3089165" cy="2333361"/>
            </a:xfrm>
            <a:prstGeom prst="rect">
              <a:avLst/>
            </a:prstGeom>
            <a:blipFill>
              <a:blip r:embed="rId4" cstate="print"/>
              <a:stretch>
                <a:fillRect/>
              </a:stretch>
            </a:blipFill>
          </p:spPr>
          <p:txBody>
            <a:bodyPr wrap="square" lIns="0" tIns="0" rIns="0" bIns="0" rtlCol="0"/>
            <a:lstStyle/>
            <a:p>
              <a:endParaRPr sz="1350"/>
            </a:p>
          </p:txBody>
        </p:sp>
        <p:sp>
          <p:nvSpPr>
            <p:cNvPr id="11" name="object 11"/>
            <p:cNvSpPr/>
            <p:nvPr/>
          </p:nvSpPr>
          <p:spPr>
            <a:xfrm>
              <a:off x="5006340" y="1776983"/>
              <a:ext cx="3023616" cy="2267712"/>
            </a:xfrm>
            <a:prstGeom prst="rect">
              <a:avLst/>
            </a:prstGeom>
            <a:blipFill>
              <a:blip r:embed="rId5" cstate="print"/>
              <a:stretch>
                <a:fillRect/>
              </a:stretch>
            </a:blipFill>
          </p:spPr>
          <p:txBody>
            <a:bodyPr wrap="square" lIns="0" tIns="0" rIns="0" bIns="0" rtlCol="0"/>
            <a:lstStyle/>
            <a:p>
              <a:endParaRPr sz="1350"/>
            </a:p>
          </p:txBody>
        </p:sp>
      </p:grpSp>
      <p:sp>
        <p:nvSpPr>
          <p:cNvPr id="12" name="object 12"/>
          <p:cNvSpPr/>
          <p:nvPr/>
        </p:nvSpPr>
        <p:spPr>
          <a:xfrm>
            <a:off x="9531396" y="1478747"/>
            <a:ext cx="1163090" cy="1811300"/>
          </a:xfrm>
          <a:prstGeom prst="rect">
            <a:avLst/>
          </a:prstGeom>
          <a:blipFill>
            <a:blip r:embed="rId6" cstate="print"/>
            <a:stretch>
              <a:fillRect/>
            </a:stretch>
          </a:blipFill>
        </p:spPr>
        <p:txBody>
          <a:bodyPr wrap="square" lIns="0" tIns="0" rIns="0" bIns="0" rtlCol="0"/>
          <a:lstStyle/>
          <a:p>
            <a:endParaRPr sz="1350"/>
          </a:p>
        </p:txBody>
      </p:sp>
      <p:grpSp>
        <p:nvGrpSpPr>
          <p:cNvPr id="13" name="object 13"/>
          <p:cNvGrpSpPr/>
          <p:nvPr/>
        </p:nvGrpSpPr>
        <p:grpSpPr>
          <a:xfrm>
            <a:off x="3971010" y="3975910"/>
            <a:ext cx="2324100" cy="1758315"/>
            <a:chOff x="4998711" y="4244293"/>
            <a:chExt cx="3098800" cy="2344420"/>
          </a:xfrm>
        </p:grpSpPr>
        <p:sp>
          <p:nvSpPr>
            <p:cNvPr id="14" name="object 14"/>
            <p:cNvSpPr/>
            <p:nvPr/>
          </p:nvSpPr>
          <p:spPr>
            <a:xfrm>
              <a:off x="4998711" y="4244293"/>
              <a:ext cx="3098305" cy="2343982"/>
            </a:xfrm>
            <a:prstGeom prst="rect">
              <a:avLst/>
            </a:prstGeom>
            <a:blipFill>
              <a:blip r:embed="rId7" cstate="print"/>
              <a:stretch>
                <a:fillRect/>
              </a:stretch>
            </a:blipFill>
          </p:spPr>
          <p:txBody>
            <a:bodyPr wrap="square" lIns="0" tIns="0" rIns="0" bIns="0" rtlCol="0"/>
            <a:lstStyle/>
            <a:p>
              <a:endParaRPr sz="1350"/>
            </a:p>
          </p:txBody>
        </p:sp>
        <p:sp>
          <p:nvSpPr>
            <p:cNvPr id="15" name="object 15"/>
            <p:cNvSpPr/>
            <p:nvPr/>
          </p:nvSpPr>
          <p:spPr>
            <a:xfrm>
              <a:off x="5006340" y="4251960"/>
              <a:ext cx="3023616" cy="2269236"/>
            </a:xfrm>
            <a:prstGeom prst="rect">
              <a:avLst/>
            </a:prstGeom>
            <a:blipFill>
              <a:blip r:embed="rId8" cstate="print"/>
              <a:stretch>
                <a:fillRect/>
              </a:stretch>
            </a:blipFill>
          </p:spPr>
          <p:txBody>
            <a:bodyPr wrap="square" lIns="0" tIns="0" rIns="0" bIns="0" rtlCol="0"/>
            <a:lstStyle/>
            <a:p>
              <a:endParaRPr sz="1350"/>
            </a:p>
          </p:txBody>
        </p:sp>
      </p:grpSp>
      <p:sp>
        <p:nvSpPr>
          <p:cNvPr id="16" name="object 16"/>
          <p:cNvSpPr/>
          <p:nvPr/>
        </p:nvSpPr>
        <p:spPr>
          <a:xfrm>
            <a:off x="3365579" y="1740789"/>
            <a:ext cx="0" cy="4010501"/>
          </a:xfrm>
          <a:custGeom>
            <a:avLst/>
            <a:gdLst/>
            <a:ahLst/>
            <a:cxnLst/>
            <a:rect l="l" t="t" r="r" b="b"/>
            <a:pathLst>
              <a:path h="5347334">
                <a:moveTo>
                  <a:pt x="0" y="0"/>
                </a:moveTo>
                <a:lnTo>
                  <a:pt x="0" y="5347258"/>
                </a:lnTo>
              </a:path>
            </a:pathLst>
          </a:custGeom>
          <a:ln w="6096">
            <a:solidFill>
              <a:srgbClr val="2FA7DE"/>
            </a:solidFill>
            <a:prstDash val="sysDot"/>
          </a:ln>
        </p:spPr>
        <p:txBody>
          <a:bodyPr wrap="square" lIns="0" tIns="0" rIns="0" bIns="0" rtlCol="0"/>
          <a:lstStyle/>
          <a:p>
            <a:endParaRPr sz="1350"/>
          </a:p>
        </p:txBody>
      </p:sp>
      <p:sp>
        <p:nvSpPr>
          <p:cNvPr id="17" name="object 17"/>
          <p:cNvSpPr/>
          <p:nvPr/>
        </p:nvSpPr>
        <p:spPr>
          <a:xfrm>
            <a:off x="7504515" y="1740789"/>
            <a:ext cx="0" cy="3827145"/>
          </a:xfrm>
          <a:custGeom>
            <a:avLst/>
            <a:gdLst/>
            <a:ahLst/>
            <a:cxnLst/>
            <a:rect l="l" t="t" r="r" b="b"/>
            <a:pathLst>
              <a:path h="5102860">
                <a:moveTo>
                  <a:pt x="0" y="0"/>
                </a:moveTo>
                <a:lnTo>
                  <a:pt x="0" y="5102860"/>
                </a:lnTo>
              </a:path>
            </a:pathLst>
          </a:custGeom>
          <a:ln w="6096">
            <a:solidFill>
              <a:srgbClr val="2FA7DE"/>
            </a:solidFill>
            <a:prstDash val="sysDot"/>
          </a:ln>
        </p:spPr>
        <p:txBody>
          <a:bodyPr wrap="square" lIns="0" tIns="0" rIns="0" bIns="0" rtlCol="0"/>
          <a:lstStyle/>
          <a:p>
            <a:endParaRPr sz="1350"/>
          </a:p>
        </p:txBody>
      </p:sp>
      <p:sp>
        <p:nvSpPr>
          <p:cNvPr id="18" name="object 18"/>
          <p:cNvSpPr txBox="1"/>
          <p:nvPr/>
        </p:nvSpPr>
        <p:spPr>
          <a:xfrm>
            <a:off x="8582436" y="3567953"/>
            <a:ext cx="3061011" cy="1948610"/>
          </a:xfrm>
          <a:prstGeom prst="rect">
            <a:avLst/>
          </a:prstGeom>
        </p:spPr>
        <p:txBody>
          <a:bodyPr vert="horz" wrap="square" lIns="0" tIns="9525" rIns="0" bIns="0" rtlCol="0">
            <a:spAutoFit/>
          </a:bodyPr>
          <a:lstStyle/>
          <a:p>
            <a:pPr marL="32861" algn="ctr">
              <a:spcBef>
                <a:spcPts val="75"/>
              </a:spcBef>
            </a:pPr>
            <a:r>
              <a:rPr dirty="0">
                <a:solidFill>
                  <a:srgbClr val="00579F"/>
                </a:solidFill>
                <a:latin typeface="Lato regular" panose="020F0502020204030203"/>
              </a:rPr>
              <a:t>Réseau participatif d’observateurs</a:t>
            </a:r>
          </a:p>
          <a:p>
            <a:pPr marL="32861" algn="ctr"/>
            <a:r>
              <a:rPr dirty="0">
                <a:solidFill>
                  <a:srgbClr val="00579F"/>
                </a:solidFill>
                <a:latin typeface="Lato regular" panose="020F0502020204030203"/>
              </a:rPr>
              <a:t>des </a:t>
            </a:r>
            <a:r>
              <a:rPr dirty="0" err="1">
                <a:solidFill>
                  <a:srgbClr val="00579F"/>
                </a:solidFill>
                <a:latin typeface="Lato regular" panose="020F0502020204030203"/>
              </a:rPr>
              <a:t>plantes</a:t>
            </a:r>
            <a:r>
              <a:rPr dirty="0">
                <a:solidFill>
                  <a:srgbClr val="00579F"/>
                </a:solidFill>
                <a:latin typeface="Lato regular" panose="020F0502020204030203"/>
              </a:rPr>
              <a:t> </a:t>
            </a:r>
            <a:r>
              <a:rPr dirty="0" err="1">
                <a:solidFill>
                  <a:srgbClr val="00579F"/>
                </a:solidFill>
                <a:latin typeface="Lato regular" panose="020F0502020204030203"/>
              </a:rPr>
              <a:t>allergisantes</a:t>
            </a:r>
            <a:endParaRPr dirty="0">
              <a:solidFill>
                <a:srgbClr val="00579F"/>
              </a:solidFill>
              <a:latin typeface="Lato regular" panose="020F0502020204030203"/>
            </a:endParaRPr>
          </a:p>
          <a:p>
            <a:pPr algn="ctr">
              <a:spcBef>
                <a:spcPts val="41"/>
              </a:spcBef>
            </a:pPr>
            <a:endParaRPr dirty="0">
              <a:solidFill>
                <a:srgbClr val="00579F"/>
              </a:solidFill>
              <a:latin typeface="Lato regular" panose="020F0502020204030203"/>
            </a:endParaRPr>
          </a:p>
          <a:p>
            <a:pPr marL="9525" marR="19526" algn="ctr">
              <a:lnSpc>
                <a:spcPct val="99500"/>
              </a:lnSpc>
            </a:pPr>
            <a:r>
              <a:rPr dirty="0" err="1">
                <a:solidFill>
                  <a:srgbClr val="00579F"/>
                </a:solidFill>
                <a:latin typeface="Lato regular" panose="020F0502020204030203"/>
              </a:rPr>
              <a:t>Détecter</a:t>
            </a:r>
            <a:r>
              <a:rPr dirty="0">
                <a:solidFill>
                  <a:srgbClr val="00579F"/>
                </a:solidFill>
                <a:latin typeface="Lato regular" panose="020F0502020204030203"/>
              </a:rPr>
              <a:t> l’arrivée des pollens le plus tôt possible et de </a:t>
            </a:r>
            <a:r>
              <a:rPr dirty="0" err="1">
                <a:solidFill>
                  <a:srgbClr val="00579F"/>
                </a:solidFill>
                <a:latin typeface="Lato regular" panose="020F0502020204030203"/>
              </a:rPr>
              <a:t>manière</a:t>
            </a:r>
            <a:r>
              <a:rPr dirty="0">
                <a:solidFill>
                  <a:srgbClr val="00579F"/>
                </a:solidFill>
                <a:latin typeface="Lato regular" panose="020F0502020204030203"/>
              </a:rPr>
              <a:t>  </a:t>
            </a:r>
            <a:r>
              <a:rPr dirty="0" err="1">
                <a:solidFill>
                  <a:srgbClr val="00579F"/>
                </a:solidFill>
                <a:latin typeface="Lato regular" panose="020F0502020204030203"/>
              </a:rPr>
              <a:t>géolocalisée</a:t>
            </a:r>
            <a:endParaRPr dirty="0">
              <a:solidFill>
                <a:srgbClr val="00579F"/>
              </a:solidFill>
              <a:latin typeface="Lato regular" panose="020F0502020204030203"/>
            </a:endParaRPr>
          </a:p>
        </p:txBody>
      </p:sp>
      <p:sp>
        <p:nvSpPr>
          <p:cNvPr id="19" name="object 19"/>
          <p:cNvSpPr txBox="1"/>
          <p:nvPr/>
        </p:nvSpPr>
        <p:spPr>
          <a:xfrm>
            <a:off x="1674877" y="5708612"/>
            <a:ext cx="210979" cy="182262"/>
          </a:xfrm>
          <a:prstGeom prst="rect">
            <a:avLst/>
          </a:prstGeom>
        </p:spPr>
        <p:txBody>
          <a:bodyPr vert="horz" wrap="square" lIns="0" tIns="20479" rIns="0" bIns="0" rtlCol="0">
            <a:spAutoFit/>
          </a:bodyPr>
          <a:lstStyle/>
          <a:p>
            <a:pPr marL="28575">
              <a:spcBef>
                <a:spcPts val="161"/>
              </a:spcBef>
            </a:pPr>
            <a:fld id="{81D60167-4931-47E6-BA6A-407CBD079E47}" type="slidenum">
              <a:rPr sz="1050" b="1" dirty="0">
                <a:solidFill>
                  <a:srgbClr val="FFFFFF"/>
                </a:solidFill>
                <a:latin typeface="Segoe UI"/>
                <a:cs typeface="Segoe UI"/>
              </a:rPr>
              <a:pPr marL="28575">
                <a:spcBef>
                  <a:spcPts val="161"/>
                </a:spcBef>
              </a:pPr>
              <a:t>2</a:t>
            </a:fld>
            <a:endParaRPr sz="1050">
              <a:latin typeface="Segoe UI"/>
              <a:cs typeface="Segoe UI"/>
            </a:endParaRPr>
          </a:p>
        </p:txBody>
      </p:sp>
      <p:sp>
        <p:nvSpPr>
          <p:cNvPr id="22" name="Rectangle 21"/>
          <p:cNvSpPr/>
          <p:nvPr/>
        </p:nvSpPr>
        <p:spPr>
          <a:xfrm>
            <a:off x="2710923" y="952821"/>
            <a:ext cx="6512979" cy="338554"/>
          </a:xfrm>
          <a:prstGeom prst="rect">
            <a:avLst/>
          </a:prstGeom>
        </p:spPr>
        <p:txBody>
          <a:bodyPr wrap="square">
            <a:spAutoFit/>
          </a:bodyPr>
          <a:lstStyle/>
          <a:p>
            <a:pPr marL="32861" algn="ctr"/>
            <a:r>
              <a:rPr lang="fr-FR" sz="1600" b="1" dirty="0">
                <a:solidFill>
                  <a:srgbClr val="00579F"/>
                </a:solidFill>
                <a:latin typeface="Lato regular" panose="020F0502020204030203" pitchFamily="34" charset="0"/>
                <a:ea typeface="+mj-ea"/>
                <a:cs typeface="Segoe UI Semibold" panose="020B0502040204020203" pitchFamily="34" charset="0"/>
              </a:rPr>
              <a:t>Surveillance pollinique via des dispositifs complémentaires</a:t>
            </a:r>
          </a:p>
        </p:txBody>
      </p:sp>
      <p:sp>
        <p:nvSpPr>
          <p:cNvPr id="2" name="Titre 1">
            <a:extLst>
              <a:ext uri="{FF2B5EF4-FFF2-40B4-BE49-F238E27FC236}">
                <a16:creationId xmlns:a16="http://schemas.microsoft.com/office/drawing/2014/main" id="{D64EB4FE-2F74-4673-97CF-BAD296EDD1A6}"/>
              </a:ext>
            </a:extLst>
          </p:cNvPr>
          <p:cNvSpPr>
            <a:spLocks noGrp="1"/>
          </p:cNvSpPr>
          <p:nvPr>
            <p:ph type="title"/>
          </p:nvPr>
        </p:nvSpPr>
        <p:spPr/>
        <p:txBody>
          <a:bodyPr/>
          <a:lstStyle/>
          <a:p>
            <a:r>
              <a:rPr lang="fr-FR" dirty="0"/>
              <a:t>La surveillance des pollens</a:t>
            </a:r>
          </a:p>
        </p:txBody>
      </p:sp>
      <p:sp>
        <p:nvSpPr>
          <p:cNvPr id="25" name="Espace réservé du numéro de diapositive 24"/>
          <p:cNvSpPr>
            <a:spLocks noGrp="1"/>
          </p:cNvSpPr>
          <p:nvPr>
            <p:ph type="sldNum" sz="quarter" idx="10"/>
          </p:nvPr>
        </p:nvSpPr>
        <p:spPr/>
        <p:txBody>
          <a:bodyPr/>
          <a:lstStyle/>
          <a:p>
            <a:pPr marL="28575">
              <a:spcBef>
                <a:spcPts val="161"/>
              </a:spcBef>
            </a:pPr>
            <a:fld id="{81D60167-4931-47E6-BA6A-407CBD079E47}" type="slidenum">
              <a:rPr lang="fr-FR" b="0"/>
              <a:pPr marL="28575">
                <a:spcBef>
                  <a:spcPts val="161"/>
                </a:spcBef>
              </a:pPr>
              <a:t>2</a:t>
            </a:fld>
            <a:endParaRPr lang="fr-FR" b="0" dirty="0"/>
          </a:p>
        </p:txBody>
      </p:sp>
    </p:spTree>
    <p:extLst>
      <p:ext uri="{BB962C8B-B14F-4D97-AF65-F5344CB8AC3E}">
        <p14:creationId xmlns:p14="http://schemas.microsoft.com/office/powerpoint/2010/main" val="795489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45548"/>
            <a:ext cx="10515600" cy="314797"/>
          </a:xfrm>
          <a:prstGeom prst="rect">
            <a:avLst/>
          </a:prstGeom>
        </p:spPr>
        <p:txBody>
          <a:bodyPr vert="horz" wrap="square" lIns="0" tIns="10001" rIns="0" bIns="0" rtlCol="0" anchor="ctr">
            <a:spAutoFit/>
          </a:bodyPr>
          <a:lstStyle/>
          <a:p>
            <a:pPr marL="632460"/>
            <a:r>
              <a:rPr dirty="0"/>
              <a:t>Le réseau Pollin’air</a:t>
            </a:r>
          </a:p>
        </p:txBody>
      </p:sp>
      <p:sp>
        <p:nvSpPr>
          <p:cNvPr id="9" name="Espace réservé du numéro de diapositive 8"/>
          <p:cNvSpPr>
            <a:spLocks noGrp="1"/>
          </p:cNvSpPr>
          <p:nvPr>
            <p:ph type="sldNum" sz="quarter" idx="10"/>
          </p:nvPr>
        </p:nvSpPr>
        <p:spPr/>
        <p:txBody>
          <a:bodyPr/>
          <a:lstStyle/>
          <a:p>
            <a:pPr marL="28575">
              <a:spcBef>
                <a:spcPts val="161"/>
              </a:spcBef>
            </a:pPr>
            <a:fld id="{81D60167-4931-47E6-BA6A-407CBD079E47}" type="slidenum">
              <a:rPr lang="fr-FR" b="0"/>
              <a:pPr marL="28575">
                <a:spcBef>
                  <a:spcPts val="161"/>
                </a:spcBef>
              </a:pPr>
              <a:t>3</a:t>
            </a:fld>
            <a:endParaRPr lang="fr-FR" b="0" dirty="0"/>
          </a:p>
        </p:txBody>
      </p:sp>
      <p:sp>
        <p:nvSpPr>
          <p:cNvPr id="4" name="Espace réservé pour une image  3">
            <a:extLst>
              <a:ext uri="{FF2B5EF4-FFF2-40B4-BE49-F238E27FC236}">
                <a16:creationId xmlns:a16="http://schemas.microsoft.com/office/drawing/2014/main" id="{3E0C1D45-1DF1-4A36-9019-3AF8BAB00FBE}"/>
              </a:ext>
            </a:extLst>
          </p:cNvPr>
          <p:cNvSpPr>
            <a:spLocks noGrp="1"/>
          </p:cNvSpPr>
          <p:nvPr>
            <p:ph type="pic" sz="quarter" idx="11"/>
          </p:nvPr>
        </p:nvSpPr>
        <p:spPr>
          <a:xfrm>
            <a:off x="142037" y="1109454"/>
            <a:ext cx="11196963" cy="5198400"/>
          </a:xfrm>
        </p:spPr>
      </p:sp>
      <p:sp>
        <p:nvSpPr>
          <p:cNvPr id="3" name="object 3"/>
          <p:cNvSpPr/>
          <p:nvPr/>
        </p:nvSpPr>
        <p:spPr>
          <a:xfrm>
            <a:off x="9188328" y="2035900"/>
            <a:ext cx="1163090" cy="1811300"/>
          </a:xfrm>
          <a:prstGeom prst="rect">
            <a:avLst/>
          </a:prstGeom>
          <a:blipFill>
            <a:blip r:embed="rId2" cstate="print"/>
            <a:stretch>
              <a:fillRect/>
            </a:stretch>
          </a:blipFill>
        </p:spPr>
        <p:txBody>
          <a:bodyPr wrap="square" lIns="0" tIns="0" rIns="0" bIns="0" rtlCol="0"/>
          <a:lstStyle/>
          <a:p>
            <a:endParaRPr sz="1350"/>
          </a:p>
        </p:txBody>
      </p:sp>
      <p:sp>
        <p:nvSpPr>
          <p:cNvPr id="6" name="object 9"/>
          <p:cNvSpPr txBox="1"/>
          <p:nvPr/>
        </p:nvSpPr>
        <p:spPr>
          <a:xfrm>
            <a:off x="334576" y="1371364"/>
            <a:ext cx="8001556" cy="4934043"/>
          </a:xfrm>
          <a:prstGeom prst="rect">
            <a:avLst/>
          </a:prstGeom>
        </p:spPr>
        <p:txBody>
          <a:bodyPr vert="horz" wrap="square" lIns="0" tIns="9525" rIns="0" bIns="0" rtlCol="0">
            <a:spAutoFit/>
          </a:bodyPr>
          <a:lstStyle/>
          <a:p>
            <a:pPr marL="9049">
              <a:tabLst>
                <a:tab pos="224790" algn="l"/>
              </a:tabLst>
            </a:pPr>
            <a:r>
              <a:rPr lang="fr-FR" sz="2000" b="1" dirty="0">
                <a:solidFill>
                  <a:srgbClr val="00AFF0"/>
                </a:solidFill>
                <a:latin typeface="Lato regular" panose="020F0502020204030203"/>
              </a:rPr>
              <a:t>Plateforme de signalements participatifs des pollens</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r>
              <a:rPr lang="fr-FR" dirty="0">
                <a:solidFill>
                  <a:srgbClr val="00579F"/>
                </a:solidFill>
                <a:latin typeface="Lato regular" panose="020F0502020204030203"/>
              </a:rPr>
              <a:t>Objectif de permettre aux utilisateurs (personnes allergiques, professionnels de la santé, …) d’avoir accès, en temps réel et de manière géo localisée, à une information sur les émissions de pollens allergisants</a:t>
            </a:r>
          </a:p>
          <a:p>
            <a:pPr marL="9049">
              <a:tabLst>
                <a:tab pos="224790" algn="l"/>
              </a:tabLst>
            </a:pPr>
            <a:endParaRPr lang="fr-FR" dirty="0">
              <a:solidFill>
                <a:srgbClr val="00579F"/>
              </a:solidFill>
              <a:latin typeface="Lato regular" panose="020F0502020204030203"/>
            </a:endParaRPr>
          </a:p>
          <a:p>
            <a:pPr marL="9049">
              <a:tabLst>
                <a:tab pos="224790" algn="l"/>
              </a:tabLst>
            </a:pPr>
            <a:r>
              <a:rPr lang="fr-FR" dirty="0">
                <a:solidFill>
                  <a:srgbClr val="00579F"/>
                </a:solidFill>
                <a:latin typeface="Lato regular" panose="020F0502020204030203"/>
              </a:rPr>
              <a:t>Permet aux personnes allergiques d’adapter leurs comportements pour réduire les symptômes allergiques et consulter, si besoin un professionnel de santé, qui pourra mettre en place si besoin un traitement</a:t>
            </a:r>
          </a:p>
          <a:p>
            <a:pPr marL="9049">
              <a:tabLst>
                <a:tab pos="224790" algn="l"/>
              </a:tabLst>
            </a:pPr>
            <a:endParaRPr lang="fr-FR" dirty="0">
              <a:solidFill>
                <a:srgbClr val="00579F"/>
              </a:solidFill>
              <a:latin typeface="Lato regular" panose="020F0502020204030203"/>
            </a:endParaRPr>
          </a:p>
          <a:p>
            <a:pPr marL="9049">
              <a:tabLst>
                <a:tab pos="224790" algn="l"/>
              </a:tabLst>
            </a:pPr>
            <a:endParaRPr lang="fr-FR" dirty="0">
              <a:solidFill>
                <a:srgbClr val="00579F"/>
              </a:solidFill>
              <a:latin typeface="Lato regular" panose="020F0502020204030203"/>
            </a:endParaRPr>
          </a:p>
          <a:p>
            <a:pPr marL="9049">
              <a:tabLst>
                <a:tab pos="224790" algn="l"/>
              </a:tabLst>
            </a:pPr>
            <a:r>
              <a:rPr lang="fr-FR" dirty="0">
                <a:solidFill>
                  <a:srgbClr val="00579F"/>
                </a:solidFill>
                <a:latin typeface="Lato regular" panose="020F0502020204030203"/>
              </a:rPr>
              <a:t>Initiative de la Lorraine en 2014</a:t>
            </a:r>
          </a:p>
          <a:p>
            <a:pPr marL="9049">
              <a:tabLst>
                <a:tab pos="224790" algn="l"/>
              </a:tabLst>
            </a:pPr>
            <a:r>
              <a:rPr lang="fr-FR" dirty="0">
                <a:solidFill>
                  <a:srgbClr val="00579F"/>
                </a:solidFill>
                <a:latin typeface="Lato regular" panose="020F0502020204030203"/>
              </a:rPr>
              <a:t>Déploiement progressif sur la région Grand Est et Hauts-de-France en 2018, </a:t>
            </a:r>
          </a:p>
          <a:p>
            <a:pPr marL="9049">
              <a:tabLst>
                <a:tab pos="224790" algn="l"/>
              </a:tabLst>
            </a:pPr>
            <a:r>
              <a:rPr lang="fr-FR" dirty="0">
                <a:solidFill>
                  <a:srgbClr val="00579F"/>
                </a:solidFill>
                <a:latin typeface="Lato regular" panose="020F0502020204030203"/>
              </a:rPr>
              <a:t>Corse en décembre 2019</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r>
              <a:rPr lang="fr-FR" sz="2000" b="1" dirty="0">
                <a:solidFill>
                  <a:srgbClr val="00AFF0"/>
                </a:solidFill>
                <a:latin typeface="Lato regular" panose="020F0502020204030203"/>
              </a:rPr>
              <a:t>Intégration de l'Ile-de-France depuis le 01/02/2021</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endParaRPr lang="fr-FR" sz="1600" dirty="0">
              <a:solidFill>
                <a:srgbClr val="00579F"/>
              </a:solidFill>
              <a:latin typeface="Century Gothic" panose="020B0502020202020204" pitchFamily="34" charset="0"/>
            </a:endParaRPr>
          </a:p>
        </p:txBody>
      </p:sp>
    </p:spTree>
    <p:extLst>
      <p:ext uri="{BB962C8B-B14F-4D97-AF65-F5344CB8AC3E}">
        <p14:creationId xmlns:p14="http://schemas.microsoft.com/office/powerpoint/2010/main" val="1244077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t="75924"/>
          <a:stretch/>
        </p:blipFill>
        <p:spPr>
          <a:xfrm>
            <a:off x="583869" y="5394041"/>
            <a:ext cx="6922058" cy="1207313"/>
          </a:xfrm>
          <a:prstGeom prst="rect">
            <a:avLst/>
          </a:prstGeom>
        </p:spPr>
      </p:pic>
      <p:sp>
        <p:nvSpPr>
          <p:cNvPr id="2" name="object 2"/>
          <p:cNvSpPr txBox="1">
            <a:spLocks noGrp="1"/>
          </p:cNvSpPr>
          <p:nvPr>
            <p:ph type="title"/>
          </p:nvPr>
        </p:nvSpPr>
        <p:spPr>
          <a:xfrm>
            <a:off x="0" y="256646"/>
            <a:ext cx="10515600" cy="314797"/>
          </a:xfrm>
          <a:prstGeom prst="rect">
            <a:avLst/>
          </a:prstGeom>
        </p:spPr>
        <p:txBody>
          <a:bodyPr vert="horz" wrap="square" lIns="0" tIns="10001" rIns="0" bIns="0" rtlCol="0" anchor="ctr">
            <a:spAutoFit/>
          </a:bodyPr>
          <a:lstStyle/>
          <a:p>
            <a:pPr marL="632460"/>
            <a:r>
              <a:rPr dirty="0"/>
              <a:t>Le </a:t>
            </a:r>
            <a:r>
              <a:rPr dirty="0" err="1"/>
              <a:t>réseau</a:t>
            </a:r>
            <a:r>
              <a:rPr dirty="0"/>
              <a:t> Pollin’air</a:t>
            </a:r>
            <a:r>
              <a:rPr lang="fr-FR" dirty="0"/>
              <a:t> en Ile-de-France</a:t>
            </a:r>
            <a:endParaRPr dirty="0"/>
          </a:p>
        </p:txBody>
      </p:sp>
      <p:sp>
        <p:nvSpPr>
          <p:cNvPr id="10" name="Espace réservé du numéro de diapositive 9"/>
          <p:cNvSpPr>
            <a:spLocks noGrp="1"/>
          </p:cNvSpPr>
          <p:nvPr>
            <p:ph type="sldNum" sz="quarter" idx="10"/>
          </p:nvPr>
        </p:nvSpPr>
        <p:spPr/>
        <p:txBody>
          <a:bodyPr/>
          <a:lstStyle/>
          <a:p>
            <a:pPr marL="28575">
              <a:spcBef>
                <a:spcPts val="161"/>
              </a:spcBef>
            </a:pPr>
            <a:fld id="{81D60167-4931-47E6-BA6A-407CBD079E47}" type="slidenum">
              <a:rPr lang="fr-FR" b="0"/>
              <a:pPr marL="28575">
                <a:spcBef>
                  <a:spcPts val="161"/>
                </a:spcBef>
              </a:pPr>
              <a:t>4</a:t>
            </a:fld>
            <a:endParaRPr lang="fr-FR" b="0" dirty="0"/>
          </a:p>
        </p:txBody>
      </p:sp>
      <p:sp>
        <p:nvSpPr>
          <p:cNvPr id="6" name="object 9"/>
          <p:cNvSpPr txBox="1"/>
          <p:nvPr/>
        </p:nvSpPr>
        <p:spPr>
          <a:xfrm>
            <a:off x="247981" y="1731982"/>
            <a:ext cx="11283559" cy="3302827"/>
          </a:xfrm>
          <a:prstGeom prst="rect">
            <a:avLst/>
          </a:prstGeom>
        </p:spPr>
        <p:txBody>
          <a:bodyPr vert="horz" wrap="square" lIns="0" tIns="9525" rIns="0" bIns="0" rtlCol="0">
            <a:spAutoFit/>
          </a:bodyPr>
          <a:lstStyle/>
          <a:p>
            <a:pPr marL="9049">
              <a:tabLst>
                <a:tab pos="224790" algn="l"/>
              </a:tabLst>
            </a:pPr>
            <a:r>
              <a:rPr lang="fr-FR" dirty="0">
                <a:solidFill>
                  <a:srgbClr val="00579F"/>
                </a:solidFill>
                <a:latin typeface="Lato regular" panose="020F0502020204030203"/>
              </a:rPr>
              <a:t>S’inscrit dans </a:t>
            </a:r>
            <a:r>
              <a:rPr lang="fr-FR" dirty="0">
                <a:solidFill>
                  <a:srgbClr val="FF7C00"/>
                </a:solidFill>
                <a:latin typeface="Lato regular" panose="020F0502020204030203"/>
              </a:rPr>
              <a:t>Plan Régional Santé Environnement 2017-2021 de la Région Île-de-France </a:t>
            </a:r>
            <a:r>
              <a:rPr lang="fr-FR" dirty="0">
                <a:solidFill>
                  <a:srgbClr val="00579F"/>
                </a:solidFill>
                <a:latin typeface="Lato regular" panose="020F0502020204030203"/>
              </a:rPr>
              <a:t>(PRSE 3). Celui-ci prévoit parmi ses priorités d’action :</a:t>
            </a:r>
          </a:p>
          <a:p>
            <a:pPr marL="9049">
              <a:tabLst>
                <a:tab pos="224790" algn="l"/>
              </a:tabLst>
            </a:pPr>
            <a:r>
              <a:rPr lang="fr-FR" dirty="0">
                <a:solidFill>
                  <a:srgbClr val="00579F"/>
                </a:solidFill>
                <a:latin typeface="Lato regular" panose="020F0502020204030203"/>
              </a:rPr>
              <a:t>« d’Accroître la maîtrise des facteurs environnementaux de l’asthme et des allergies », en particulier en renforçant les systèmes de surveillance et d’alerte pour prévenir les pollinoses (affections allergiques provoquées par les pollens). </a:t>
            </a:r>
          </a:p>
          <a:p>
            <a:pPr marL="9049">
              <a:tabLst>
                <a:tab pos="224790" algn="l"/>
              </a:tabLst>
            </a:pPr>
            <a:endParaRPr lang="fr-FR" dirty="0">
              <a:solidFill>
                <a:srgbClr val="00579F"/>
              </a:solidFill>
              <a:latin typeface="Lato regular" panose="020F0502020204030203"/>
            </a:endParaRPr>
          </a:p>
          <a:p>
            <a:pPr marL="9049">
              <a:tabLst>
                <a:tab pos="224790" algn="l"/>
              </a:tabLst>
            </a:pPr>
            <a:r>
              <a:rPr lang="fr-FR" dirty="0">
                <a:solidFill>
                  <a:srgbClr val="00579F"/>
                </a:solidFill>
                <a:latin typeface="Lato regular" panose="020F0502020204030203"/>
              </a:rPr>
              <a:t>Plusieurs dispositifs concourent à cet objectif : la structuration de l’action de prévention et de lutte contre l’ambroisie, la plateforme de signalement citoyen de l’ambroisie, l’expérimentation d’un capteur permettant de détecter et quantifier les pollens en temps réel en complément du réseau actuel de capteurs classiques.</a:t>
            </a:r>
          </a:p>
          <a:p>
            <a:pPr marL="9049">
              <a:tabLst>
                <a:tab pos="224790" algn="l"/>
              </a:tabLst>
            </a:pPr>
            <a:endParaRPr lang="fr-FR" dirty="0">
              <a:solidFill>
                <a:srgbClr val="00579F"/>
              </a:solidFill>
              <a:latin typeface="Lato regular" panose="020F0502020204030203"/>
            </a:endParaRPr>
          </a:p>
          <a:p>
            <a:pPr marL="9049">
              <a:tabLst>
                <a:tab pos="224790" algn="l"/>
              </a:tabLst>
            </a:pPr>
            <a:r>
              <a:rPr lang="fr-FR" dirty="0">
                <a:solidFill>
                  <a:srgbClr val="00579F"/>
                </a:solidFill>
                <a:latin typeface="Lato regular" panose="020F0502020204030203"/>
              </a:rPr>
              <a:t>Les partenaires locaux : ARS Île-de-France, FREDON Île-de-France</a:t>
            </a:r>
          </a:p>
          <a:p>
            <a:pPr marL="9049">
              <a:tabLst>
                <a:tab pos="224790" algn="l"/>
              </a:tabLst>
            </a:pPr>
            <a:endParaRPr lang="fr-FR" sz="1600" dirty="0">
              <a:solidFill>
                <a:srgbClr val="00579F"/>
              </a:solidFill>
              <a:latin typeface="Century Gothic" panose="020B0502020202020204" pitchFamily="34" charset="0"/>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9053" y="4821599"/>
            <a:ext cx="4083449" cy="1448341"/>
          </a:xfrm>
          <a:prstGeom prst="rect">
            <a:avLst/>
          </a:prstGeom>
        </p:spPr>
      </p:pic>
    </p:spTree>
    <p:extLst>
      <p:ext uri="{BB962C8B-B14F-4D97-AF65-F5344CB8AC3E}">
        <p14:creationId xmlns:p14="http://schemas.microsoft.com/office/powerpoint/2010/main" val="400895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4576" y="251697"/>
            <a:ext cx="5462542" cy="314797"/>
          </a:xfrm>
          <a:prstGeom prst="rect">
            <a:avLst/>
          </a:prstGeom>
        </p:spPr>
        <p:txBody>
          <a:bodyPr vert="horz" wrap="square" lIns="0" tIns="10001" rIns="0" bIns="0" rtlCol="0" anchor="ctr">
            <a:spAutoFit/>
          </a:bodyPr>
          <a:lstStyle/>
          <a:p>
            <a:pPr marL="632460">
              <a:spcBef>
                <a:spcPts val="79"/>
              </a:spcBef>
            </a:pPr>
            <a:r>
              <a:rPr dirty="0"/>
              <a:t>Le réseau Pollin’air</a:t>
            </a:r>
          </a:p>
        </p:txBody>
      </p:sp>
      <p:sp>
        <p:nvSpPr>
          <p:cNvPr id="8" name="Espace réservé du numéro de diapositive 7"/>
          <p:cNvSpPr>
            <a:spLocks noGrp="1"/>
          </p:cNvSpPr>
          <p:nvPr>
            <p:ph type="sldNum" sz="quarter" idx="10"/>
          </p:nvPr>
        </p:nvSpPr>
        <p:spPr/>
        <p:txBody>
          <a:bodyPr/>
          <a:lstStyle/>
          <a:p>
            <a:pPr marL="28575">
              <a:spcBef>
                <a:spcPts val="161"/>
              </a:spcBef>
            </a:pPr>
            <a:fld id="{81D60167-4931-47E6-BA6A-407CBD079E47}" type="slidenum">
              <a:rPr lang="fr-FR" b="0"/>
              <a:pPr marL="28575">
                <a:spcBef>
                  <a:spcPts val="161"/>
                </a:spcBef>
              </a:pPr>
              <a:t>5</a:t>
            </a:fld>
            <a:endParaRPr lang="fr-FR" b="0" dirty="0"/>
          </a:p>
        </p:txBody>
      </p:sp>
      <p:sp>
        <p:nvSpPr>
          <p:cNvPr id="6" name="object 9"/>
          <p:cNvSpPr txBox="1"/>
          <p:nvPr/>
        </p:nvSpPr>
        <p:spPr>
          <a:xfrm>
            <a:off x="334575" y="1269755"/>
            <a:ext cx="7439447" cy="5211042"/>
          </a:xfrm>
          <a:prstGeom prst="rect">
            <a:avLst/>
          </a:prstGeom>
        </p:spPr>
        <p:txBody>
          <a:bodyPr vert="horz" wrap="square" lIns="0" tIns="9525" rIns="0" bIns="0" rtlCol="0">
            <a:spAutoFit/>
          </a:bodyPr>
          <a:lstStyle/>
          <a:p>
            <a:pPr marL="9049">
              <a:tabLst>
                <a:tab pos="224790" algn="l"/>
              </a:tabLst>
            </a:pPr>
            <a:r>
              <a:rPr lang="fr-FR" sz="2000" b="1" dirty="0">
                <a:solidFill>
                  <a:srgbClr val="00AFF0"/>
                </a:solidFill>
                <a:latin typeface="Lato regular" panose="020F0502020204030203"/>
              </a:rPr>
              <a:t>Plateforme de signalements participatifs des pollens : le principe</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r>
              <a:rPr lang="fr-FR" dirty="0">
                <a:solidFill>
                  <a:srgbClr val="00579F"/>
                </a:solidFill>
                <a:latin typeface="Lato regular" panose="020F0502020204030203"/>
              </a:rPr>
              <a:t>Les observations du développement des plantes allergisantes sont signalées sur la plateforme Pollin’air, par des botanistes professionnels ou par des amateurs formés, dénommés </a:t>
            </a:r>
            <a:r>
              <a:rPr lang="fr-FR" dirty="0">
                <a:solidFill>
                  <a:srgbClr val="FF7C00"/>
                </a:solidFill>
                <a:latin typeface="Lato regular" panose="020F0502020204030203"/>
              </a:rPr>
              <a:t>« sentinelles ». </a:t>
            </a:r>
          </a:p>
          <a:p>
            <a:pPr marL="9049">
              <a:tabLst>
                <a:tab pos="224790" algn="l"/>
              </a:tabLst>
            </a:pPr>
            <a:r>
              <a:rPr lang="fr-FR" dirty="0">
                <a:solidFill>
                  <a:srgbClr val="00579F"/>
                </a:solidFill>
                <a:latin typeface="Lato regular" panose="020F0502020204030203"/>
              </a:rPr>
              <a:t>Ces sentinelles composent un réseau de personnes formées à reconnaître les plantes à pollens allergisants dans leurs différentes phases de développement : </a:t>
            </a:r>
          </a:p>
          <a:p>
            <a:pPr marL="9049">
              <a:tabLst>
                <a:tab pos="224790" algn="l"/>
              </a:tabLst>
            </a:pPr>
            <a:r>
              <a:rPr lang="fr-FR" dirty="0">
                <a:solidFill>
                  <a:srgbClr val="FF7C00"/>
                </a:solidFill>
                <a:latin typeface="Lato regular" panose="020F0502020204030203"/>
              </a:rPr>
              <a:t>la floraison, le début, et la fin de la pollinisation. </a:t>
            </a:r>
          </a:p>
          <a:p>
            <a:pPr marL="9049">
              <a:tabLst>
                <a:tab pos="224790" algn="l"/>
              </a:tabLst>
            </a:pPr>
            <a:endParaRPr lang="fr-FR" dirty="0">
              <a:solidFill>
                <a:srgbClr val="00579F"/>
              </a:solidFill>
              <a:latin typeface="Lato regular" panose="020F0502020204030203"/>
            </a:endParaRPr>
          </a:p>
          <a:p>
            <a:pPr marL="9049">
              <a:tabLst>
                <a:tab pos="224790" algn="l"/>
              </a:tabLst>
            </a:pPr>
            <a:r>
              <a:rPr lang="fr-FR" dirty="0">
                <a:solidFill>
                  <a:srgbClr val="00579F"/>
                </a:solidFill>
                <a:latin typeface="Lato regular" panose="020F0502020204030203"/>
              </a:rPr>
              <a:t>La liste des plantes sources d’allergies ont été sélectionnées régionalement par les allergologues et botanistes associés au projet. Elles correspondent pour la majorité aux espèces recherchées dans les tests allergologiques </a:t>
            </a:r>
          </a:p>
          <a:p>
            <a:pPr marL="9049">
              <a:tabLst>
                <a:tab pos="224790" algn="l"/>
              </a:tabLst>
            </a:pPr>
            <a:r>
              <a:rPr lang="fr-FR" dirty="0">
                <a:solidFill>
                  <a:srgbClr val="00579F"/>
                </a:solidFill>
                <a:latin typeface="Lato regular" panose="020F0502020204030203"/>
              </a:rPr>
              <a:t>=&gt; </a:t>
            </a:r>
            <a:r>
              <a:rPr lang="fr-FR" dirty="0">
                <a:solidFill>
                  <a:srgbClr val="FF7C00"/>
                </a:solidFill>
                <a:latin typeface="Lato regular" panose="020F0502020204030203"/>
              </a:rPr>
              <a:t>18 plantes en Ile-de-France</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endParaRPr lang="fr-FR" sz="1600" dirty="0">
              <a:solidFill>
                <a:srgbClr val="00579F"/>
              </a:solidFill>
              <a:latin typeface="Century Gothic" panose="020B0502020202020204" pitchFamily="34" charset="0"/>
            </a:endParaRPr>
          </a:p>
        </p:txBody>
      </p:sp>
      <p:pic>
        <p:nvPicPr>
          <p:cNvPr id="7" name="Image 6">
            <a:extLst>
              <a:ext uri="{FF2B5EF4-FFF2-40B4-BE49-F238E27FC236}">
                <a16:creationId xmlns:a16="http://schemas.microsoft.com/office/drawing/2014/main" id="{75B76E8C-CB28-4D14-AC2E-1E1B85EF6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4022" y="1285657"/>
            <a:ext cx="4210832" cy="4635641"/>
          </a:xfrm>
          <a:prstGeom prst="rect">
            <a:avLst/>
          </a:prstGeom>
        </p:spPr>
      </p:pic>
    </p:spTree>
    <p:extLst>
      <p:ext uri="{BB962C8B-B14F-4D97-AF65-F5344CB8AC3E}">
        <p14:creationId xmlns:p14="http://schemas.microsoft.com/office/powerpoint/2010/main" val="2509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p:cNvSpPr txBox="1"/>
          <p:nvPr/>
        </p:nvSpPr>
        <p:spPr>
          <a:xfrm>
            <a:off x="396089" y="1226453"/>
            <a:ext cx="8027475" cy="3595856"/>
          </a:xfrm>
          <a:prstGeom prst="rect">
            <a:avLst/>
          </a:prstGeom>
        </p:spPr>
        <p:txBody>
          <a:bodyPr vert="horz" wrap="square" lIns="0" tIns="12700" rIns="0" bIns="0" rtlCol="0">
            <a:spAutoFit/>
          </a:bodyPr>
          <a:lstStyle/>
          <a:p>
            <a:pPr marL="298450" indent="-285750">
              <a:spcBef>
                <a:spcPts val="100"/>
              </a:spcBef>
              <a:buFont typeface="Wingdings" panose="05000000000000000000" pitchFamily="2" charset="2"/>
              <a:buChar char="ü"/>
              <a:tabLst>
                <a:tab pos="240665" algn="l"/>
                <a:tab pos="241300" algn="l"/>
              </a:tabLst>
            </a:pPr>
            <a:r>
              <a:rPr b="1" dirty="0">
                <a:solidFill>
                  <a:srgbClr val="00AFF0"/>
                </a:solidFill>
                <a:latin typeface="Lato regular" panose="020F0502020204030203"/>
              </a:rPr>
              <a:t>Qui ? </a:t>
            </a:r>
            <a:r>
              <a:rPr dirty="0" err="1">
                <a:solidFill>
                  <a:srgbClr val="00579F"/>
                </a:solidFill>
                <a:latin typeface="Lato regular" panose="020F0502020204030203"/>
              </a:rPr>
              <a:t>botaniste</a:t>
            </a:r>
            <a:r>
              <a:rPr dirty="0">
                <a:solidFill>
                  <a:srgbClr val="00579F"/>
                </a:solidFill>
                <a:latin typeface="Lato regular" panose="020F0502020204030203"/>
              </a:rPr>
              <a:t> </a:t>
            </a:r>
            <a:r>
              <a:rPr b="1" dirty="0">
                <a:solidFill>
                  <a:srgbClr val="00AFF0"/>
                </a:solidFill>
                <a:latin typeface="Lato regular" panose="020F0502020204030203"/>
              </a:rPr>
              <a:t>confirmé ou amateur, professionnel </a:t>
            </a:r>
            <a:r>
              <a:rPr dirty="0">
                <a:solidFill>
                  <a:srgbClr val="00579F"/>
                </a:solidFill>
                <a:latin typeface="Lato regular" panose="020F0502020204030203"/>
              </a:rPr>
              <a:t>ou particulier.</a:t>
            </a:r>
            <a:r>
              <a:rPr lang="fr-FR" dirty="0">
                <a:solidFill>
                  <a:srgbClr val="00579F"/>
                </a:solidFill>
                <a:latin typeface="Lato regular" panose="020F0502020204030203"/>
              </a:rPr>
              <a:t> </a:t>
            </a:r>
          </a:p>
          <a:p>
            <a:pPr marL="12700">
              <a:spcBef>
                <a:spcPts val="100"/>
              </a:spcBef>
              <a:tabLst>
                <a:tab pos="240665" algn="l"/>
                <a:tab pos="241300" algn="l"/>
              </a:tabLst>
            </a:pPr>
            <a:r>
              <a:rPr lang="fr-FR" dirty="0">
                <a:solidFill>
                  <a:srgbClr val="00579F"/>
                </a:solidFill>
                <a:latin typeface="Lato regular" panose="020F0502020204030203"/>
              </a:rPr>
              <a:t>Tout le monde peut être sentinelle</a:t>
            </a:r>
            <a:endParaRPr dirty="0">
              <a:solidFill>
                <a:srgbClr val="00579F"/>
              </a:solidFill>
              <a:latin typeface="Lato regular" panose="020F0502020204030203"/>
            </a:endParaRPr>
          </a:p>
          <a:p>
            <a:pPr marL="298450" indent="-285750">
              <a:spcBef>
                <a:spcPts val="1770"/>
              </a:spcBef>
              <a:buFont typeface="Wingdings" panose="05000000000000000000" pitchFamily="2" charset="2"/>
              <a:buChar char="ü"/>
              <a:tabLst>
                <a:tab pos="240665" algn="l"/>
                <a:tab pos="241300" algn="l"/>
              </a:tabLst>
            </a:pPr>
            <a:r>
              <a:rPr b="1" dirty="0" err="1">
                <a:solidFill>
                  <a:srgbClr val="00AFF0"/>
                </a:solidFill>
                <a:latin typeface="Lato regular" panose="020F0502020204030203"/>
              </a:rPr>
              <a:t>Où</a:t>
            </a:r>
            <a:r>
              <a:rPr b="1" dirty="0">
                <a:solidFill>
                  <a:srgbClr val="00AFF0"/>
                </a:solidFill>
                <a:latin typeface="Lato regular" panose="020F0502020204030203"/>
              </a:rPr>
              <a:t> ?</a:t>
            </a:r>
            <a:r>
              <a:rPr lang="fr-FR" b="1" dirty="0">
                <a:solidFill>
                  <a:srgbClr val="00AFF0"/>
                </a:solidFill>
                <a:latin typeface="Lato regular" panose="020F0502020204030203"/>
              </a:rPr>
              <a:t> </a:t>
            </a:r>
            <a:r>
              <a:rPr lang="fr-FR" dirty="0">
                <a:solidFill>
                  <a:srgbClr val="00579F"/>
                </a:solidFill>
                <a:latin typeface="Lato regular" panose="020F0502020204030203"/>
              </a:rPr>
              <a:t>Ile-de-France</a:t>
            </a:r>
            <a:endParaRPr dirty="0">
              <a:solidFill>
                <a:srgbClr val="00579F"/>
              </a:solidFill>
              <a:latin typeface="Lato regular" panose="020F0502020204030203"/>
            </a:endParaRPr>
          </a:p>
          <a:p>
            <a:pPr marL="298450" indent="-285750">
              <a:spcBef>
                <a:spcPts val="1750"/>
              </a:spcBef>
              <a:buFont typeface="Wingdings" panose="05000000000000000000" pitchFamily="2" charset="2"/>
              <a:buChar char="ü"/>
              <a:tabLst>
                <a:tab pos="240665" algn="l"/>
                <a:tab pos="241300" algn="l"/>
              </a:tabLst>
            </a:pPr>
            <a:r>
              <a:rPr b="1" dirty="0">
                <a:solidFill>
                  <a:srgbClr val="00AFF0"/>
                </a:solidFill>
                <a:latin typeface="Lato regular" panose="020F0502020204030203"/>
              </a:rPr>
              <a:t>Quoi ? </a:t>
            </a:r>
            <a:r>
              <a:rPr lang="fr-FR" dirty="0">
                <a:solidFill>
                  <a:srgbClr val="00579F"/>
                </a:solidFill>
                <a:latin typeface="Lato regular" panose="020F0502020204030203"/>
              </a:rPr>
              <a:t>18</a:t>
            </a:r>
            <a:r>
              <a:rPr dirty="0">
                <a:solidFill>
                  <a:srgbClr val="00579F"/>
                </a:solidFill>
                <a:latin typeface="Lato regular" panose="020F0502020204030203"/>
              </a:rPr>
              <a:t> plantes sources </a:t>
            </a:r>
            <a:r>
              <a:rPr dirty="0" err="1">
                <a:solidFill>
                  <a:srgbClr val="00579F"/>
                </a:solidFill>
                <a:latin typeface="Lato regular" panose="020F0502020204030203"/>
              </a:rPr>
              <a:t>d’allergies</a:t>
            </a:r>
            <a:r>
              <a:rPr dirty="0">
                <a:solidFill>
                  <a:srgbClr val="00579F"/>
                </a:solidFill>
                <a:latin typeface="Lato regular" panose="020F0502020204030203"/>
              </a:rPr>
              <a:t> </a:t>
            </a:r>
            <a:r>
              <a:rPr lang="fr-FR" dirty="0">
                <a:solidFill>
                  <a:srgbClr val="00579F"/>
                </a:solidFill>
                <a:latin typeface="Lato regular" panose="020F0502020204030203"/>
              </a:rPr>
              <a:t>en Ile-de-France </a:t>
            </a:r>
            <a:r>
              <a:rPr dirty="0">
                <a:solidFill>
                  <a:srgbClr val="00579F"/>
                </a:solidFill>
                <a:latin typeface="Lato regular" panose="020F0502020204030203"/>
              </a:rPr>
              <a:t>: </a:t>
            </a:r>
            <a:endParaRPr lang="fr-FR" dirty="0">
              <a:solidFill>
                <a:srgbClr val="00579F"/>
              </a:solidFill>
              <a:latin typeface="Lato regular" panose="020F0502020204030203"/>
            </a:endParaRPr>
          </a:p>
          <a:p>
            <a:pPr marL="12700">
              <a:spcBef>
                <a:spcPts val="1750"/>
              </a:spcBef>
              <a:tabLst>
                <a:tab pos="240665" algn="l"/>
                <a:tab pos="241300" algn="l"/>
              </a:tabLst>
            </a:pPr>
            <a:r>
              <a:rPr dirty="0">
                <a:solidFill>
                  <a:srgbClr val="00579F"/>
                </a:solidFill>
                <a:latin typeface="Lato regular" panose="020F0502020204030203"/>
              </a:rPr>
              <a:t>la floraison, la pollinisation et fin d’émission de pollen</a:t>
            </a:r>
            <a:endParaRPr lang="fr-FR" dirty="0">
              <a:solidFill>
                <a:srgbClr val="00579F"/>
              </a:solidFill>
              <a:latin typeface="Lato regular" panose="020F0502020204030203"/>
            </a:endParaRPr>
          </a:p>
          <a:p>
            <a:pPr marL="12700">
              <a:spcBef>
                <a:spcPts val="1750"/>
              </a:spcBef>
              <a:tabLst>
                <a:tab pos="240665" algn="l"/>
                <a:tab pos="241300" algn="l"/>
              </a:tabLst>
            </a:pPr>
            <a:r>
              <a:rPr lang="fr-FR" dirty="0">
                <a:solidFill>
                  <a:srgbClr val="00579F"/>
                </a:solidFill>
                <a:latin typeface="Lato regular" panose="020F0502020204030203"/>
              </a:rPr>
              <a:t>Un guide en ligne détaillé pour reconnaitre les plantes</a:t>
            </a:r>
          </a:p>
          <a:p>
            <a:pPr marL="298450" indent="-285750">
              <a:spcBef>
                <a:spcPts val="1750"/>
              </a:spcBef>
              <a:buFont typeface="Wingdings" panose="05000000000000000000" pitchFamily="2" charset="2"/>
              <a:buChar char="ü"/>
              <a:tabLst>
                <a:tab pos="240665" algn="l"/>
                <a:tab pos="241300" algn="l"/>
              </a:tabLst>
            </a:pPr>
            <a:r>
              <a:rPr lang="fr-FR" b="1" dirty="0">
                <a:solidFill>
                  <a:srgbClr val="00AFF0"/>
                </a:solidFill>
                <a:latin typeface="Lato regular" panose="020F0502020204030203"/>
              </a:rPr>
              <a:t>Comment ? </a:t>
            </a:r>
            <a:r>
              <a:rPr lang="fr-FR" dirty="0">
                <a:solidFill>
                  <a:srgbClr val="00579F"/>
                </a:solidFill>
                <a:latin typeface="Lato regular" panose="020F0502020204030203"/>
              </a:rPr>
              <a:t>Via le site pollinair.fr </a:t>
            </a:r>
          </a:p>
          <a:p>
            <a:pPr marL="241300" indent="-228600">
              <a:spcBef>
                <a:spcPts val="1750"/>
              </a:spcBef>
              <a:buFont typeface="Arial"/>
              <a:buChar char="•"/>
              <a:tabLst>
                <a:tab pos="240665" algn="l"/>
                <a:tab pos="241300" algn="l"/>
              </a:tabLst>
            </a:pPr>
            <a:endParaRPr lang="fr-FR" sz="1600" dirty="0">
              <a:solidFill>
                <a:srgbClr val="00579F"/>
              </a:solidFill>
              <a:latin typeface="Century Gothic" panose="020B0502020202020204" pitchFamily="34" charset="0"/>
            </a:endParaRPr>
          </a:p>
        </p:txBody>
      </p:sp>
      <p:grpSp>
        <p:nvGrpSpPr>
          <p:cNvPr id="10" name="object 4"/>
          <p:cNvGrpSpPr/>
          <p:nvPr/>
        </p:nvGrpSpPr>
        <p:grpSpPr>
          <a:xfrm>
            <a:off x="292633" y="233423"/>
            <a:ext cx="10267274" cy="6697368"/>
            <a:chOff x="2260397" y="-640840"/>
            <a:chExt cx="10909247" cy="7996495"/>
          </a:xfrm>
        </p:grpSpPr>
        <p:sp>
          <p:nvSpPr>
            <p:cNvPr id="11" name="object 5"/>
            <p:cNvSpPr/>
            <p:nvPr/>
          </p:nvSpPr>
          <p:spPr>
            <a:xfrm>
              <a:off x="2298951" y="3725502"/>
              <a:ext cx="8352982" cy="3630153"/>
            </a:xfrm>
            <a:prstGeom prst="rect">
              <a:avLst/>
            </a:prstGeom>
            <a:blipFill>
              <a:blip r:embed="rId2" cstate="print"/>
              <a:stretch>
                <a:fillRect/>
              </a:stretch>
            </a:blipFill>
          </p:spPr>
          <p:txBody>
            <a:bodyPr wrap="square" lIns="0" tIns="0" rIns="0" bIns="0" rtlCol="0"/>
            <a:lstStyle/>
            <a:p>
              <a:endParaRPr dirty="0"/>
            </a:p>
          </p:txBody>
        </p:sp>
        <p:sp>
          <p:nvSpPr>
            <p:cNvPr id="12" name="object 6"/>
            <p:cNvSpPr/>
            <p:nvPr/>
          </p:nvSpPr>
          <p:spPr>
            <a:xfrm>
              <a:off x="2260397" y="4445448"/>
              <a:ext cx="8196581" cy="2232659"/>
            </a:xfrm>
            <a:custGeom>
              <a:avLst/>
              <a:gdLst/>
              <a:ahLst/>
              <a:cxnLst/>
              <a:rect l="l" t="t" r="r" b="b"/>
              <a:pathLst>
                <a:path w="8196580" h="2232660">
                  <a:moveTo>
                    <a:pt x="0" y="439674"/>
                  </a:moveTo>
                  <a:lnTo>
                    <a:pt x="4062" y="394331"/>
                  </a:lnTo>
                  <a:lnTo>
                    <a:pt x="15777" y="351657"/>
                  </a:lnTo>
                  <a:lnTo>
                    <a:pt x="34431" y="312363"/>
                  </a:lnTo>
                  <a:lnTo>
                    <a:pt x="59312" y="277162"/>
                  </a:lnTo>
                  <a:lnTo>
                    <a:pt x="89710" y="246764"/>
                  </a:lnTo>
                  <a:lnTo>
                    <a:pt x="124911" y="221883"/>
                  </a:lnTo>
                  <a:lnTo>
                    <a:pt x="164205" y="203229"/>
                  </a:lnTo>
                  <a:lnTo>
                    <a:pt x="206879" y="191514"/>
                  </a:lnTo>
                  <a:lnTo>
                    <a:pt x="252221" y="187451"/>
                  </a:lnTo>
                  <a:lnTo>
                    <a:pt x="1991105" y="187451"/>
                  </a:lnTo>
                  <a:lnTo>
                    <a:pt x="2036448" y="191514"/>
                  </a:lnTo>
                  <a:lnTo>
                    <a:pt x="2079122" y="203229"/>
                  </a:lnTo>
                  <a:lnTo>
                    <a:pt x="2118416" y="221883"/>
                  </a:lnTo>
                  <a:lnTo>
                    <a:pt x="2153617" y="246764"/>
                  </a:lnTo>
                  <a:lnTo>
                    <a:pt x="2184015" y="277162"/>
                  </a:lnTo>
                  <a:lnTo>
                    <a:pt x="2208896" y="312363"/>
                  </a:lnTo>
                  <a:lnTo>
                    <a:pt x="2227550" y="351657"/>
                  </a:lnTo>
                  <a:lnTo>
                    <a:pt x="2239265" y="394331"/>
                  </a:lnTo>
                  <a:lnTo>
                    <a:pt x="2243328" y="439674"/>
                  </a:lnTo>
                  <a:lnTo>
                    <a:pt x="2243328" y="1448562"/>
                  </a:lnTo>
                  <a:lnTo>
                    <a:pt x="2239265" y="1493904"/>
                  </a:lnTo>
                  <a:lnTo>
                    <a:pt x="2227550" y="1536578"/>
                  </a:lnTo>
                  <a:lnTo>
                    <a:pt x="2208896" y="1575872"/>
                  </a:lnTo>
                  <a:lnTo>
                    <a:pt x="2184015" y="1611073"/>
                  </a:lnTo>
                  <a:lnTo>
                    <a:pt x="2153617" y="1641471"/>
                  </a:lnTo>
                  <a:lnTo>
                    <a:pt x="2118416" y="1666352"/>
                  </a:lnTo>
                  <a:lnTo>
                    <a:pt x="2079122" y="1685006"/>
                  </a:lnTo>
                  <a:lnTo>
                    <a:pt x="2036448" y="1696721"/>
                  </a:lnTo>
                  <a:lnTo>
                    <a:pt x="1991105" y="1700784"/>
                  </a:lnTo>
                  <a:lnTo>
                    <a:pt x="252221" y="1700784"/>
                  </a:lnTo>
                  <a:lnTo>
                    <a:pt x="206879" y="1696721"/>
                  </a:lnTo>
                  <a:lnTo>
                    <a:pt x="164205" y="1685006"/>
                  </a:lnTo>
                  <a:lnTo>
                    <a:pt x="124911" y="1666352"/>
                  </a:lnTo>
                  <a:lnTo>
                    <a:pt x="89710" y="1641471"/>
                  </a:lnTo>
                  <a:lnTo>
                    <a:pt x="59312" y="1611073"/>
                  </a:lnTo>
                  <a:lnTo>
                    <a:pt x="34431" y="1575872"/>
                  </a:lnTo>
                  <a:lnTo>
                    <a:pt x="15777" y="1536578"/>
                  </a:lnTo>
                  <a:lnTo>
                    <a:pt x="4062" y="1493904"/>
                  </a:lnTo>
                  <a:lnTo>
                    <a:pt x="0" y="1448562"/>
                  </a:lnTo>
                  <a:lnTo>
                    <a:pt x="0" y="439674"/>
                  </a:lnTo>
                  <a:close/>
                </a:path>
                <a:path w="8196580" h="2232660">
                  <a:moveTo>
                    <a:pt x="2456688" y="372110"/>
                  </a:moveTo>
                  <a:lnTo>
                    <a:pt x="2459587" y="325438"/>
                  </a:lnTo>
                  <a:lnTo>
                    <a:pt x="2468054" y="280494"/>
                  </a:lnTo>
                  <a:lnTo>
                    <a:pt x="2481738" y="237629"/>
                  </a:lnTo>
                  <a:lnTo>
                    <a:pt x="2500291" y="197190"/>
                  </a:lnTo>
                  <a:lnTo>
                    <a:pt x="2523364" y="159526"/>
                  </a:lnTo>
                  <a:lnTo>
                    <a:pt x="2550608" y="124986"/>
                  </a:lnTo>
                  <a:lnTo>
                    <a:pt x="2581674" y="93920"/>
                  </a:lnTo>
                  <a:lnTo>
                    <a:pt x="2616214" y="66676"/>
                  </a:lnTo>
                  <a:lnTo>
                    <a:pt x="2653878" y="43603"/>
                  </a:lnTo>
                  <a:lnTo>
                    <a:pt x="2694317" y="25050"/>
                  </a:lnTo>
                  <a:lnTo>
                    <a:pt x="2737182" y="11366"/>
                  </a:lnTo>
                  <a:lnTo>
                    <a:pt x="2782126" y="2899"/>
                  </a:lnTo>
                  <a:lnTo>
                    <a:pt x="2828798" y="0"/>
                  </a:lnTo>
                  <a:lnTo>
                    <a:pt x="5786374" y="0"/>
                  </a:lnTo>
                  <a:lnTo>
                    <a:pt x="5833045" y="2899"/>
                  </a:lnTo>
                  <a:lnTo>
                    <a:pt x="5877989" y="11366"/>
                  </a:lnTo>
                  <a:lnTo>
                    <a:pt x="5920854" y="25050"/>
                  </a:lnTo>
                  <a:lnTo>
                    <a:pt x="5961293" y="43603"/>
                  </a:lnTo>
                  <a:lnTo>
                    <a:pt x="5998957" y="66676"/>
                  </a:lnTo>
                  <a:lnTo>
                    <a:pt x="6033497" y="93920"/>
                  </a:lnTo>
                  <a:lnTo>
                    <a:pt x="6064563" y="124986"/>
                  </a:lnTo>
                  <a:lnTo>
                    <a:pt x="6091807" y="159526"/>
                  </a:lnTo>
                  <a:lnTo>
                    <a:pt x="6114880" y="197190"/>
                  </a:lnTo>
                  <a:lnTo>
                    <a:pt x="6133433" y="237629"/>
                  </a:lnTo>
                  <a:lnTo>
                    <a:pt x="6147117" y="280494"/>
                  </a:lnTo>
                  <a:lnTo>
                    <a:pt x="6155584" y="325438"/>
                  </a:lnTo>
                  <a:lnTo>
                    <a:pt x="6158483" y="372110"/>
                  </a:lnTo>
                  <a:lnTo>
                    <a:pt x="6158483" y="1860537"/>
                  </a:lnTo>
                  <a:lnTo>
                    <a:pt x="6155584" y="1907216"/>
                  </a:lnTo>
                  <a:lnTo>
                    <a:pt x="6147117" y="1952165"/>
                  </a:lnTo>
                  <a:lnTo>
                    <a:pt x="6133433" y="1995035"/>
                  </a:lnTo>
                  <a:lnTo>
                    <a:pt x="6114880" y="2035476"/>
                  </a:lnTo>
                  <a:lnTo>
                    <a:pt x="6091807" y="2073141"/>
                  </a:lnTo>
                  <a:lnTo>
                    <a:pt x="6064563" y="2107681"/>
                  </a:lnTo>
                  <a:lnTo>
                    <a:pt x="6033497" y="2138746"/>
                  </a:lnTo>
                  <a:lnTo>
                    <a:pt x="5998957" y="2165989"/>
                  </a:lnTo>
                  <a:lnTo>
                    <a:pt x="5961293" y="2189061"/>
                  </a:lnTo>
                  <a:lnTo>
                    <a:pt x="5920854" y="2207612"/>
                  </a:lnTo>
                  <a:lnTo>
                    <a:pt x="5877989" y="2221295"/>
                  </a:lnTo>
                  <a:lnTo>
                    <a:pt x="5833045" y="2229760"/>
                  </a:lnTo>
                  <a:lnTo>
                    <a:pt x="5786374" y="2232660"/>
                  </a:lnTo>
                  <a:lnTo>
                    <a:pt x="2828798" y="2232660"/>
                  </a:lnTo>
                  <a:lnTo>
                    <a:pt x="2782126" y="2229760"/>
                  </a:lnTo>
                  <a:lnTo>
                    <a:pt x="2737182" y="2221295"/>
                  </a:lnTo>
                  <a:lnTo>
                    <a:pt x="2694317" y="2207612"/>
                  </a:lnTo>
                  <a:lnTo>
                    <a:pt x="2653878" y="2189061"/>
                  </a:lnTo>
                  <a:lnTo>
                    <a:pt x="2616214" y="2165989"/>
                  </a:lnTo>
                  <a:lnTo>
                    <a:pt x="2581674" y="2138746"/>
                  </a:lnTo>
                  <a:lnTo>
                    <a:pt x="2550608" y="2107681"/>
                  </a:lnTo>
                  <a:lnTo>
                    <a:pt x="2523364" y="2073141"/>
                  </a:lnTo>
                  <a:lnTo>
                    <a:pt x="2500291" y="2035476"/>
                  </a:lnTo>
                  <a:lnTo>
                    <a:pt x="2481738" y="1995035"/>
                  </a:lnTo>
                  <a:lnTo>
                    <a:pt x="2468054" y="1952165"/>
                  </a:lnTo>
                  <a:lnTo>
                    <a:pt x="2459587" y="1907216"/>
                  </a:lnTo>
                  <a:lnTo>
                    <a:pt x="2456688" y="1860537"/>
                  </a:lnTo>
                  <a:lnTo>
                    <a:pt x="2456688" y="372110"/>
                  </a:lnTo>
                  <a:close/>
                </a:path>
                <a:path w="8196580" h="2232660">
                  <a:moveTo>
                    <a:pt x="6327648" y="427481"/>
                  </a:moveTo>
                  <a:lnTo>
                    <a:pt x="6332523" y="379100"/>
                  </a:lnTo>
                  <a:lnTo>
                    <a:pt x="6346507" y="334041"/>
                  </a:lnTo>
                  <a:lnTo>
                    <a:pt x="6368635" y="293268"/>
                  </a:lnTo>
                  <a:lnTo>
                    <a:pt x="6397942" y="257746"/>
                  </a:lnTo>
                  <a:lnTo>
                    <a:pt x="6433464" y="228439"/>
                  </a:lnTo>
                  <a:lnTo>
                    <a:pt x="6474237" y="206311"/>
                  </a:lnTo>
                  <a:lnTo>
                    <a:pt x="6519296" y="192327"/>
                  </a:lnTo>
                  <a:lnTo>
                    <a:pt x="6567678" y="187451"/>
                  </a:lnTo>
                  <a:lnTo>
                    <a:pt x="7956042" y="187451"/>
                  </a:lnTo>
                  <a:lnTo>
                    <a:pt x="8004423" y="192327"/>
                  </a:lnTo>
                  <a:lnTo>
                    <a:pt x="8049482" y="206311"/>
                  </a:lnTo>
                  <a:lnTo>
                    <a:pt x="8090255" y="228439"/>
                  </a:lnTo>
                  <a:lnTo>
                    <a:pt x="8125777" y="257746"/>
                  </a:lnTo>
                  <a:lnTo>
                    <a:pt x="8155084" y="293268"/>
                  </a:lnTo>
                  <a:lnTo>
                    <a:pt x="8177212" y="334041"/>
                  </a:lnTo>
                  <a:lnTo>
                    <a:pt x="8191196" y="379100"/>
                  </a:lnTo>
                  <a:lnTo>
                    <a:pt x="8196072" y="427481"/>
                  </a:lnTo>
                  <a:lnTo>
                    <a:pt x="8196072" y="1387602"/>
                  </a:lnTo>
                  <a:lnTo>
                    <a:pt x="8191196" y="1435983"/>
                  </a:lnTo>
                  <a:lnTo>
                    <a:pt x="8177212" y="1481042"/>
                  </a:lnTo>
                  <a:lnTo>
                    <a:pt x="8155084" y="1521815"/>
                  </a:lnTo>
                  <a:lnTo>
                    <a:pt x="8125777" y="1557337"/>
                  </a:lnTo>
                  <a:lnTo>
                    <a:pt x="8090255" y="1586644"/>
                  </a:lnTo>
                  <a:lnTo>
                    <a:pt x="8049482" y="1608772"/>
                  </a:lnTo>
                  <a:lnTo>
                    <a:pt x="8004423" y="1622756"/>
                  </a:lnTo>
                  <a:lnTo>
                    <a:pt x="7956042" y="1627632"/>
                  </a:lnTo>
                  <a:lnTo>
                    <a:pt x="6567678" y="1627632"/>
                  </a:lnTo>
                  <a:lnTo>
                    <a:pt x="6519296" y="1622756"/>
                  </a:lnTo>
                  <a:lnTo>
                    <a:pt x="6474237" y="1608772"/>
                  </a:lnTo>
                  <a:lnTo>
                    <a:pt x="6433464" y="1586644"/>
                  </a:lnTo>
                  <a:lnTo>
                    <a:pt x="6397942" y="1557337"/>
                  </a:lnTo>
                  <a:lnTo>
                    <a:pt x="6368635" y="1521815"/>
                  </a:lnTo>
                  <a:lnTo>
                    <a:pt x="6346507" y="1481042"/>
                  </a:lnTo>
                  <a:lnTo>
                    <a:pt x="6332523" y="1435983"/>
                  </a:lnTo>
                  <a:lnTo>
                    <a:pt x="6327648" y="1387602"/>
                  </a:lnTo>
                  <a:lnTo>
                    <a:pt x="6327648" y="427481"/>
                  </a:lnTo>
                  <a:close/>
                </a:path>
              </a:pathLst>
            </a:custGeom>
            <a:ln w="57912">
              <a:solidFill>
                <a:schemeClr val="tx1"/>
              </a:solidFill>
            </a:ln>
          </p:spPr>
          <p:txBody>
            <a:bodyPr wrap="square" lIns="0" tIns="0" rIns="0" bIns="0" rtlCol="0"/>
            <a:lstStyle/>
            <a:p>
              <a:endParaRPr dirty="0"/>
            </a:p>
          </p:txBody>
        </p:sp>
        <p:sp>
          <p:nvSpPr>
            <p:cNvPr id="13" name="object 7"/>
            <p:cNvSpPr/>
            <p:nvPr/>
          </p:nvSpPr>
          <p:spPr>
            <a:xfrm>
              <a:off x="11322556" y="-640840"/>
              <a:ext cx="1847088" cy="2464309"/>
            </a:xfrm>
            <a:prstGeom prst="rect">
              <a:avLst/>
            </a:prstGeom>
            <a:blipFill>
              <a:blip r:embed="rId3" cstate="print"/>
              <a:stretch>
                <a:fillRect/>
              </a:stretch>
            </a:blipFill>
          </p:spPr>
          <p:txBody>
            <a:bodyPr wrap="square" lIns="0" tIns="0" rIns="0" bIns="0" rtlCol="0"/>
            <a:lstStyle/>
            <a:p>
              <a:endParaRPr/>
            </a:p>
          </p:txBody>
        </p:sp>
      </p:grpSp>
      <p:sp>
        <p:nvSpPr>
          <p:cNvPr id="2" name="Titre 1">
            <a:extLst>
              <a:ext uri="{FF2B5EF4-FFF2-40B4-BE49-F238E27FC236}">
                <a16:creationId xmlns:a16="http://schemas.microsoft.com/office/drawing/2014/main" id="{DF91AEE0-9F43-4D5C-956E-C3FAA9356275}"/>
              </a:ext>
            </a:extLst>
          </p:cNvPr>
          <p:cNvSpPr>
            <a:spLocks noGrp="1"/>
          </p:cNvSpPr>
          <p:nvPr>
            <p:ph type="title"/>
          </p:nvPr>
        </p:nvSpPr>
        <p:spPr>
          <a:xfrm>
            <a:off x="334576" y="60267"/>
            <a:ext cx="6787481" cy="697657"/>
          </a:xfrm>
        </p:spPr>
        <p:txBody>
          <a:bodyPr/>
          <a:lstStyle/>
          <a:p>
            <a:r>
              <a:rPr lang="fr-FR" dirty="0"/>
              <a:t>Le réseau Pollin'air : la sentinelle </a:t>
            </a:r>
          </a:p>
        </p:txBody>
      </p:sp>
      <p:sp>
        <p:nvSpPr>
          <p:cNvPr id="14" name="Espace réservé du numéro de diapositive 13"/>
          <p:cNvSpPr>
            <a:spLocks noGrp="1"/>
          </p:cNvSpPr>
          <p:nvPr>
            <p:ph type="sldNum" sz="quarter" idx="10"/>
          </p:nvPr>
        </p:nvSpPr>
        <p:spPr/>
        <p:txBody>
          <a:bodyPr/>
          <a:lstStyle/>
          <a:p>
            <a:fld id="{843A154F-9BBC-45A3-B40D-00159CB0D4F1}" type="slidenum">
              <a:rPr lang="fr-FR" smtClean="0"/>
              <a:pPr/>
              <a:t>6</a:t>
            </a:fld>
            <a:endParaRPr lang="fr-FR" dirty="0"/>
          </a:p>
        </p:txBody>
      </p:sp>
      <p:sp>
        <p:nvSpPr>
          <p:cNvPr id="9" name="object 2">
            <a:extLst>
              <a:ext uri="{FF2B5EF4-FFF2-40B4-BE49-F238E27FC236}">
                <a16:creationId xmlns:a16="http://schemas.microsoft.com/office/drawing/2014/main" id="{7B5319F1-BDBB-4B89-BF5A-0DA015846827}"/>
              </a:ext>
            </a:extLst>
          </p:cNvPr>
          <p:cNvSpPr/>
          <p:nvPr/>
        </p:nvSpPr>
        <p:spPr>
          <a:xfrm>
            <a:off x="8015751" y="2546223"/>
            <a:ext cx="3856751" cy="2276086"/>
          </a:xfrm>
          <a:prstGeom prst="rect">
            <a:avLst/>
          </a:prstGeom>
          <a:blipFill>
            <a:blip r:embed="rId4" cstate="print"/>
            <a:stretch>
              <a:fillRect/>
            </a:stretch>
          </a:blipFill>
        </p:spPr>
        <p:txBody>
          <a:bodyPr wrap="square" lIns="0" tIns="0" rIns="0" bIns="0" rtlCol="0"/>
          <a:lstStyle/>
          <a:p>
            <a:endParaRPr sz="1350"/>
          </a:p>
        </p:txBody>
      </p:sp>
    </p:spTree>
    <p:extLst>
      <p:ext uri="{BB962C8B-B14F-4D97-AF65-F5344CB8AC3E}">
        <p14:creationId xmlns:p14="http://schemas.microsoft.com/office/powerpoint/2010/main" val="4270369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673443" y="1138953"/>
            <a:ext cx="8743097" cy="809837"/>
          </a:xfrm>
          <a:prstGeom prst="rect">
            <a:avLst/>
          </a:prstGeom>
        </p:spPr>
        <p:txBody>
          <a:bodyPr vert="horz" wrap="square" lIns="0" tIns="9525" rIns="0" bIns="0" rtlCol="0">
            <a:spAutoFit/>
          </a:bodyPr>
          <a:lstStyle/>
          <a:p>
            <a:pPr marL="9049">
              <a:tabLst>
                <a:tab pos="224790" algn="l"/>
              </a:tabLst>
            </a:pPr>
            <a:r>
              <a:rPr lang="fr-FR" b="1" dirty="0">
                <a:solidFill>
                  <a:srgbClr val="00AFF0"/>
                </a:solidFill>
                <a:latin typeface="Lato regular" panose="020F0502020204030203"/>
              </a:rPr>
              <a:t>Site internet : </a:t>
            </a:r>
            <a:r>
              <a:rPr lang="fr-FR" b="1" dirty="0">
                <a:solidFill>
                  <a:srgbClr val="00AFF0"/>
                </a:solidFill>
                <a:latin typeface="Lato regular" panose="020F0502020204030203"/>
                <a:hlinkClick r:id="rId2">
                  <a:extLst>
                    <a:ext uri="{A12FA001-AC4F-418D-AE19-62706E023703}">
                      <ahyp:hlinkClr xmlns:ahyp="http://schemas.microsoft.com/office/drawing/2018/hyperlinkcolor" val="tx"/>
                    </a:ext>
                  </a:extLst>
                </a:hlinkClick>
              </a:rPr>
              <a:t>www.pollinair.fr</a:t>
            </a:r>
            <a:r>
              <a:rPr lang="fr-FR" b="1" dirty="0">
                <a:solidFill>
                  <a:srgbClr val="00AFF0"/>
                </a:solidFill>
                <a:latin typeface="Lato regular" panose="020F0502020204030203"/>
              </a:rPr>
              <a:t> </a:t>
            </a:r>
          </a:p>
          <a:p>
            <a:pPr marL="9049">
              <a:tabLst>
                <a:tab pos="224790" algn="l"/>
              </a:tabLst>
            </a:pPr>
            <a:endParaRPr lang="fr-FR" b="1" dirty="0">
              <a:solidFill>
                <a:srgbClr val="00AFF0"/>
              </a:solidFill>
              <a:latin typeface="Lato regular" panose="020F0502020204030203"/>
            </a:endParaRPr>
          </a:p>
          <a:p>
            <a:pPr marL="9049">
              <a:tabLst>
                <a:tab pos="224790" algn="l"/>
              </a:tabLst>
            </a:pPr>
            <a:endParaRPr lang="fr-FR" sz="1600" dirty="0">
              <a:solidFill>
                <a:srgbClr val="00579F"/>
              </a:solidFill>
              <a:latin typeface="Century Gothic" panose="020B0502020202020204" pitchFamily="34" charset="0"/>
            </a:endParaRPr>
          </a:p>
        </p:txBody>
      </p:sp>
      <p:pic>
        <p:nvPicPr>
          <p:cNvPr id="2" name="Image 1"/>
          <p:cNvPicPr>
            <a:picLocks noChangeAspect="1"/>
          </p:cNvPicPr>
          <p:nvPr/>
        </p:nvPicPr>
        <p:blipFill rotWithShape="1">
          <a:blip r:embed="rId3"/>
          <a:srcRect t="12901" b="4167"/>
          <a:stretch/>
        </p:blipFill>
        <p:spPr>
          <a:xfrm>
            <a:off x="1673443" y="1630371"/>
            <a:ext cx="8764647" cy="4088704"/>
          </a:xfrm>
          <a:prstGeom prst="rect">
            <a:avLst/>
          </a:prstGeom>
        </p:spPr>
      </p:pic>
      <p:sp>
        <p:nvSpPr>
          <p:cNvPr id="6" name="Rectangle 5"/>
          <p:cNvSpPr/>
          <p:nvPr/>
        </p:nvSpPr>
        <p:spPr>
          <a:xfrm>
            <a:off x="6055765" y="3773009"/>
            <a:ext cx="4360775" cy="1433333"/>
          </a:xfrm>
          <a:prstGeom prst="rect">
            <a:avLst/>
          </a:prstGeom>
          <a:noFill/>
          <a:ln w="1174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bject 6"/>
          <p:cNvSpPr txBox="1"/>
          <p:nvPr/>
        </p:nvSpPr>
        <p:spPr>
          <a:xfrm>
            <a:off x="1952942" y="5901537"/>
            <a:ext cx="7786803" cy="286617"/>
          </a:xfrm>
          <a:prstGeom prst="rect">
            <a:avLst/>
          </a:prstGeom>
        </p:spPr>
        <p:txBody>
          <a:bodyPr vert="horz" wrap="square" lIns="0" tIns="9525" rIns="0" bIns="0" rtlCol="0">
            <a:spAutoFit/>
          </a:bodyPr>
          <a:lstStyle/>
          <a:p>
            <a:pPr marL="9525">
              <a:spcBef>
                <a:spcPts val="75"/>
              </a:spcBef>
            </a:pPr>
            <a:r>
              <a:rPr lang="fr-FR" b="1" dirty="0">
                <a:solidFill>
                  <a:srgbClr val="00AFF0"/>
                </a:solidFill>
                <a:latin typeface="Lato regular" panose="020F0502020204030203"/>
              </a:rPr>
              <a:t>Sélection de la zone géographique d’intérêt (Ile-de-France)</a:t>
            </a:r>
            <a:endParaRPr b="1" dirty="0">
              <a:solidFill>
                <a:srgbClr val="00AFF0"/>
              </a:solidFill>
              <a:latin typeface="Lato regular" panose="020F0502020204030203"/>
            </a:endParaRPr>
          </a:p>
        </p:txBody>
      </p:sp>
      <p:sp>
        <p:nvSpPr>
          <p:cNvPr id="3" name="Titre 2">
            <a:extLst>
              <a:ext uri="{FF2B5EF4-FFF2-40B4-BE49-F238E27FC236}">
                <a16:creationId xmlns:a16="http://schemas.microsoft.com/office/drawing/2014/main" id="{EC31C239-A006-43F4-9F12-8BF879DC3DBC}"/>
              </a:ext>
            </a:extLst>
          </p:cNvPr>
          <p:cNvSpPr>
            <a:spLocks noGrp="1"/>
          </p:cNvSpPr>
          <p:nvPr>
            <p:ph type="title"/>
          </p:nvPr>
        </p:nvSpPr>
        <p:spPr>
          <a:xfrm>
            <a:off x="334576" y="60267"/>
            <a:ext cx="7667625" cy="697657"/>
          </a:xfrm>
        </p:spPr>
        <p:txBody>
          <a:bodyPr/>
          <a:lstStyle/>
          <a:p>
            <a:r>
              <a:rPr lang="fr-FR" dirty="0"/>
              <a:t>Le réseau Pollin'air : les outils pour sentinelle </a:t>
            </a:r>
          </a:p>
        </p:txBody>
      </p:sp>
      <p:sp>
        <p:nvSpPr>
          <p:cNvPr id="4" name="Espace réservé du numéro de diapositive 3"/>
          <p:cNvSpPr>
            <a:spLocks noGrp="1"/>
          </p:cNvSpPr>
          <p:nvPr>
            <p:ph type="sldNum" sz="quarter" idx="10"/>
          </p:nvPr>
        </p:nvSpPr>
        <p:spPr/>
        <p:txBody>
          <a:bodyPr/>
          <a:lstStyle/>
          <a:p>
            <a:fld id="{843A154F-9BBC-45A3-B40D-00159CB0D4F1}" type="slidenum">
              <a:rPr lang="fr-FR" smtClean="0"/>
              <a:pPr/>
              <a:t>7</a:t>
            </a:fld>
            <a:endParaRPr lang="fr-FR"/>
          </a:p>
        </p:txBody>
      </p:sp>
    </p:spTree>
    <p:extLst>
      <p:ext uri="{BB962C8B-B14F-4D97-AF65-F5344CB8AC3E}">
        <p14:creationId xmlns:p14="http://schemas.microsoft.com/office/powerpoint/2010/main" val="2672867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rotWithShape="1">
          <a:blip r:embed="rId2"/>
          <a:srcRect t="12050" b="4886"/>
          <a:stretch/>
        </p:blipFill>
        <p:spPr>
          <a:xfrm>
            <a:off x="671409" y="1222432"/>
            <a:ext cx="9657926" cy="4512543"/>
          </a:xfrm>
          <a:prstGeom prst="rect">
            <a:avLst/>
          </a:prstGeom>
        </p:spPr>
      </p:pic>
      <p:sp>
        <p:nvSpPr>
          <p:cNvPr id="11" name="object 6"/>
          <p:cNvSpPr txBox="1"/>
          <p:nvPr/>
        </p:nvSpPr>
        <p:spPr>
          <a:xfrm>
            <a:off x="1694356" y="6108225"/>
            <a:ext cx="8780560" cy="286617"/>
          </a:xfrm>
          <a:prstGeom prst="rect">
            <a:avLst/>
          </a:prstGeom>
        </p:spPr>
        <p:txBody>
          <a:bodyPr vert="horz" wrap="square" lIns="0" tIns="9525" rIns="0" bIns="0" rtlCol="0">
            <a:spAutoFit/>
          </a:bodyPr>
          <a:lstStyle/>
          <a:p>
            <a:pPr marL="9525">
              <a:spcBef>
                <a:spcPts val="75"/>
              </a:spcBef>
            </a:pPr>
            <a:r>
              <a:rPr lang="fr-FR" b="1" dirty="0">
                <a:solidFill>
                  <a:srgbClr val="00AFF0"/>
                </a:solidFill>
                <a:latin typeface="Lato regular" panose="020F0502020204030203"/>
              </a:rPr>
              <a:t>Les observations : spécifier la stade de développement de la plante</a:t>
            </a:r>
          </a:p>
        </p:txBody>
      </p:sp>
      <p:sp>
        <p:nvSpPr>
          <p:cNvPr id="12" name="Rectangle 11"/>
          <p:cNvSpPr/>
          <p:nvPr/>
        </p:nvSpPr>
        <p:spPr>
          <a:xfrm>
            <a:off x="4029160" y="3456510"/>
            <a:ext cx="3771682" cy="894236"/>
          </a:xfrm>
          <a:prstGeom prst="rect">
            <a:avLst/>
          </a:prstGeom>
          <a:noFill/>
          <a:ln w="1174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1AE775B-E833-487E-A69A-FBB57A9AF139}"/>
              </a:ext>
            </a:extLst>
          </p:cNvPr>
          <p:cNvSpPr>
            <a:spLocks noGrp="1"/>
          </p:cNvSpPr>
          <p:nvPr>
            <p:ph type="title"/>
          </p:nvPr>
        </p:nvSpPr>
        <p:spPr>
          <a:xfrm>
            <a:off x="334576" y="60267"/>
            <a:ext cx="7008333" cy="697657"/>
          </a:xfrm>
        </p:spPr>
        <p:txBody>
          <a:bodyPr/>
          <a:lstStyle/>
          <a:p>
            <a:r>
              <a:rPr lang="fr-FR" dirty="0"/>
              <a:t>Le réseau Pollin'air : les outils pour sentinelle </a:t>
            </a:r>
          </a:p>
        </p:txBody>
      </p:sp>
      <p:sp>
        <p:nvSpPr>
          <p:cNvPr id="14" name="Espace réservé du numéro de diapositive 13"/>
          <p:cNvSpPr>
            <a:spLocks noGrp="1"/>
          </p:cNvSpPr>
          <p:nvPr>
            <p:ph type="sldNum" sz="quarter" idx="10"/>
          </p:nvPr>
        </p:nvSpPr>
        <p:spPr/>
        <p:txBody>
          <a:bodyPr/>
          <a:lstStyle/>
          <a:p>
            <a:pPr marL="28575">
              <a:spcBef>
                <a:spcPts val="161"/>
              </a:spcBef>
            </a:pPr>
            <a:fld id="{81D60167-4931-47E6-BA6A-407CBD079E47}" type="slidenum">
              <a:rPr lang="fr-FR" b="0"/>
              <a:pPr marL="28575">
                <a:spcBef>
                  <a:spcPts val="161"/>
                </a:spcBef>
              </a:pPr>
              <a:t>8</a:t>
            </a:fld>
            <a:endParaRPr lang="fr-FR" b="0" dirty="0"/>
          </a:p>
        </p:txBody>
      </p:sp>
      <p:sp>
        <p:nvSpPr>
          <p:cNvPr id="7" name="Rectangle 6">
            <a:extLst>
              <a:ext uri="{FF2B5EF4-FFF2-40B4-BE49-F238E27FC236}">
                <a16:creationId xmlns:a16="http://schemas.microsoft.com/office/drawing/2014/main" id="{66C6F994-FF04-42B1-B239-9CF56FD14ECA}"/>
              </a:ext>
            </a:extLst>
          </p:cNvPr>
          <p:cNvSpPr/>
          <p:nvPr/>
        </p:nvSpPr>
        <p:spPr>
          <a:xfrm>
            <a:off x="710215" y="2429243"/>
            <a:ext cx="984142" cy="999757"/>
          </a:xfrm>
          <a:prstGeom prst="rect">
            <a:avLst/>
          </a:prstGeom>
          <a:noFill/>
          <a:ln w="1174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59337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17909" y="897388"/>
            <a:ext cx="8743097" cy="779059"/>
          </a:xfrm>
          <a:prstGeom prst="rect">
            <a:avLst/>
          </a:prstGeom>
        </p:spPr>
        <p:txBody>
          <a:bodyPr vert="horz" wrap="square" lIns="0" tIns="9525" rIns="0" bIns="0" rtlCol="0">
            <a:spAutoFit/>
          </a:bodyPr>
          <a:lstStyle/>
          <a:p>
            <a:pPr marL="9049">
              <a:tabLst>
                <a:tab pos="224790" algn="l"/>
              </a:tabLst>
            </a:pPr>
            <a:r>
              <a:rPr lang="fr-FR" b="1" dirty="0">
                <a:solidFill>
                  <a:srgbClr val="00AFF0"/>
                </a:solidFill>
                <a:latin typeface="Lato regular" panose="020F0502020204030203"/>
              </a:rPr>
              <a:t>Site internet : </a:t>
            </a:r>
            <a:r>
              <a:rPr lang="fr-FR" b="1" dirty="0">
                <a:solidFill>
                  <a:srgbClr val="00AFF0"/>
                </a:solidFill>
                <a:latin typeface="Lato regular" panose="020F0502020204030203"/>
                <a:hlinkClick r:id="rId2">
                  <a:extLst>
                    <a:ext uri="{A12FA001-AC4F-418D-AE19-62706E023703}">
                      <ahyp:hlinkClr xmlns:ahyp="http://schemas.microsoft.com/office/drawing/2018/hyperlinkcolor" val="tx"/>
                    </a:ext>
                  </a:extLst>
                </a:hlinkClick>
              </a:rPr>
              <a:t>www.pollinair.fr</a:t>
            </a:r>
            <a:r>
              <a:rPr lang="fr-FR" b="1" dirty="0">
                <a:solidFill>
                  <a:srgbClr val="00AFF0"/>
                </a:solidFill>
                <a:latin typeface="Lato regular" panose="020F0502020204030203"/>
              </a:rPr>
              <a:t> </a:t>
            </a:r>
          </a:p>
          <a:p>
            <a:pPr marL="9049">
              <a:tabLst>
                <a:tab pos="224790" algn="l"/>
              </a:tabLst>
            </a:pPr>
            <a:endParaRPr lang="fr-FR" sz="1600" dirty="0">
              <a:solidFill>
                <a:srgbClr val="00579F"/>
              </a:solidFill>
              <a:latin typeface="Century Gothic" panose="020B0502020202020204" pitchFamily="34" charset="0"/>
            </a:endParaRPr>
          </a:p>
          <a:p>
            <a:pPr marL="9049">
              <a:tabLst>
                <a:tab pos="224790" algn="l"/>
              </a:tabLst>
            </a:pPr>
            <a:endParaRPr lang="fr-FR" sz="1600" dirty="0">
              <a:solidFill>
                <a:srgbClr val="00579F"/>
              </a:solidFill>
              <a:latin typeface="Century Gothic" panose="020B0502020202020204" pitchFamily="34" charset="0"/>
            </a:endParaRPr>
          </a:p>
        </p:txBody>
      </p:sp>
      <p:sp>
        <p:nvSpPr>
          <p:cNvPr id="10" name="object 6"/>
          <p:cNvSpPr txBox="1"/>
          <p:nvPr/>
        </p:nvSpPr>
        <p:spPr>
          <a:xfrm>
            <a:off x="5336253" y="5205671"/>
            <a:ext cx="6195287" cy="286617"/>
          </a:xfrm>
          <a:prstGeom prst="rect">
            <a:avLst/>
          </a:prstGeom>
        </p:spPr>
        <p:txBody>
          <a:bodyPr vert="horz" wrap="square" lIns="0" tIns="9525" rIns="0" bIns="0" rtlCol="0">
            <a:spAutoFit/>
          </a:bodyPr>
          <a:lstStyle/>
          <a:p>
            <a:pPr marL="9049">
              <a:spcBef>
                <a:spcPts val="75"/>
              </a:spcBef>
              <a:tabLst>
                <a:tab pos="224790" algn="l"/>
              </a:tabLst>
            </a:pPr>
            <a:r>
              <a:rPr lang="fr-FR" b="1" dirty="0">
                <a:solidFill>
                  <a:srgbClr val="00AFF0"/>
                </a:solidFill>
                <a:latin typeface="Lato regular" panose="020F0502020204030203"/>
              </a:rPr>
              <a:t>Accès aux observations dans la région </a:t>
            </a:r>
            <a:endParaRPr b="1" dirty="0">
              <a:solidFill>
                <a:srgbClr val="00AFF0"/>
              </a:solidFill>
              <a:latin typeface="Lato regular" panose="020F0502020204030203"/>
            </a:endParaRPr>
          </a:p>
        </p:txBody>
      </p:sp>
      <p:sp>
        <p:nvSpPr>
          <p:cNvPr id="2" name="Titre 1">
            <a:extLst>
              <a:ext uri="{FF2B5EF4-FFF2-40B4-BE49-F238E27FC236}">
                <a16:creationId xmlns:a16="http://schemas.microsoft.com/office/drawing/2014/main" id="{DFCC1EBB-A288-41F1-8861-78FFF826F45E}"/>
              </a:ext>
            </a:extLst>
          </p:cNvPr>
          <p:cNvSpPr>
            <a:spLocks noGrp="1"/>
          </p:cNvSpPr>
          <p:nvPr>
            <p:ph type="title"/>
          </p:nvPr>
        </p:nvSpPr>
        <p:spPr>
          <a:xfrm>
            <a:off x="334576" y="60267"/>
            <a:ext cx="7667625" cy="697657"/>
          </a:xfrm>
        </p:spPr>
        <p:txBody>
          <a:bodyPr/>
          <a:lstStyle/>
          <a:p>
            <a:r>
              <a:rPr lang="fr-FR" dirty="0"/>
              <a:t>Le réseau Pollin'air : les outils pour être informé</a:t>
            </a:r>
          </a:p>
        </p:txBody>
      </p:sp>
      <p:sp>
        <p:nvSpPr>
          <p:cNvPr id="6" name="Espace réservé du numéro de diapositive 5"/>
          <p:cNvSpPr>
            <a:spLocks noGrp="1"/>
          </p:cNvSpPr>
          <p:nvPr>
            <p:ph type="sldNum" sz="quarter" idx="10"/>
          </p:nvPr>
        </p:nvSpPr>
        <p:spPr/>
        <p:txBody>
          <a:bodyPr/>
          <a:lstStyle/>
          <a:p>
            <a:fld id="{843A154F-9BBC-45A3-B40D-00159CB0D4F1}" type="slidenum">
              <a:rPr lang="fr-FR" smtClean="0"/>
              <a:pPr/>
              <a:t>9</a:t>
            </a:fld>
            <a:endParaRPr lang="fr-FR" dirty="0"/>
          </a:p>
        </p:txBody>
      </p:sp>
      <p:pic>
        <p:nvPicPr>
          <p:cNvPr id="11" name="Image 10">
            <a:extLst>
              <a:ext uri="{FF2B5EF4-FFF2-40B4-BE49-F238E27FC236}">
                <a16:creationId xmlns:a16="http://schemas.microsoft.com/office/drawing/2014/main" id="{8FE15675-3B5D-47C0-A678-F308F51511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09" y="1286917"/>
            <a:ext cx="9834984" cy="3864116"/>
          </a:xfrm>
          <a:prstGeom prst="rect">
            <a:avLst/>
          </a:prstGeom>
        </p:spPr>
      </p:pic>
      <p:pic>
        <p:nvPicPr>
          <p:cNvPr id="7" name="Image 6">
            <a:extLst>
              <a:ext uri="{FF2B5EF4-FFF2-40B4-BE49-F238E27FC236}">
                <a16:creationId xmlns:a16="http://schemas.microsoft.com/office/drawing/2014/main" id="{379DBF95-60C7-454C-B472-E86E048E4F97}"/>
              </a:ext>
            </a:extLst>
          </p:cNvPr>
          <p:cNvPicPr>
            <a:picLocks noChangeAspect="1"/>
          </p:cNvPicPr>
          <p:nvPr/>
        </p:nvPicPr>
        <p:blipFill rotWithShape="1">
          <a:blip r:embed="rId4"/>
          <a:srcRect l="33767" t="20891" r="37877" b="-9385"/>
          <a:stretch/>
        </p:blipFill>
        <p:spPr>
          <a:xfrm>
            <a:off x="9496462" y="1877010"/>
            <a:ext cx="2376040" cy="4171055"/>
          </a:xfrm>
          <a:prstGeom prst="rect">
            <a:avLst/>
          </a:prstGeom>
        </p:spPr>
      </p:pic>
      <p:sp>
        <p:nvSpPr>
          <p:cNvPr id="8" name="object 6">
            <a:extLst>
              <a:ext uri="{FF2B5EF4-FFF2-40B4-BE49-F238E27FC236}">
                <a16:creationId xmlns:a16="http://schemas.microsoft.com/office/drawing/2014/main" id="{98A48425-4E08-4FA3-B6A8-308A4F4BB783}"/>
              </a:ext>
            </a:extLst>
          </p:cNvPr>
          <p:cNvSpPr txBox="1"/>
          <p:nvPr/>
        </p:nvSpPr>
        <p:spPr>
          <a:xfrm>
            <a:off x="196789" y="5816086"/>
            <a:ext cx="11798422" cy="286617"/>
          </a:xfrm>
          <a:prstGeom prst="rect">
            <a:avLst/>
          </a:prstGeom>
        </p:spPr>
        <p:txBody>
          <a:bodyPr vert="horz" wrap="square" lIns="0" tIns="9525" rIns="0" bIns="0" rtlCol="0">
            <a:spAutoFit/>
          </a:bodyPr>
          <a:lstStyle/>
          <a:p>
            <a:pPr marL="9525">
              <a:spcBef>
                <a:spcPts val="75"/>
              </a:spcBef>
            </a:pPr>
            <a:r>
              <a:rPr lang="fr-FR" b="1" dirty="0">
                <a:solidFill>
                  <a:srgbClr val="00AFF0"/>
                </a:solidFill>
                <a:latin typeface="Lato regular" panose="020F0502020204030203"/>
              </a:rPr>
              <a:t>Accent mis sur les outils numériques : des tutos vidéo accessibles à tous </a:t>
            </a:r>
            <a:r>
              <a:rPr lang="fr-FR" dirty="0">
                <a:solidFill>
                  <a:srgbClr val="00579F"/>
                </a:solidFill>
                <a:latin typeface="Lato regular" panose="020F0502020204030203"/>
              </a:rPr>
              <a:t>(Facebook, Twitter, chaine </a:t>
            </a:r>
            <a:r>
              <a:rPr lang="fr-FR" dirty="0" err="1">
                <a:solidFill>
                  <a:srgbClr val="00579F"/>
                </a:solidFill>
                <a:latin typeface="Lato regular" panose="020F0502020204030203"/>
              </a:rPr>
              <a:t>youtube</a:t>
            </a:r>
            <a:r>
              <a:rPr lang="fr-FR" dirty="0">
                <a:solidFill>
                  <a:srgbClr val="00579F"/>
                </a:solidFill>
                <a:latin typeface="Lato regular" panose="020F0502020204030203"/>
              </a:rPr>
              <a:t>)</a:t>
            </a:r>
          </a:p>
        </p:txBody>
      </p:sp>
    </p:spTree>
    <p:extLst>
      <p:ext uri="{BB962C8B-B14F-4D97-AF65-F5344CB8AC3E}">
        <p14:creationId xmlns:p14="http://schemas.microsoft.com/office/powerpoint/2010/main" val="192646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99FC21-3839-42BD-BA0B-C1F152880884}"/>
              </a:ext>
            </a:extLst>
          </p:cNvPr>
          <p:cNvSpPr>
            <a:spLocks noGrp="1"/>
          </p:cNvSpPr>
          <p:nvPr>
            <p:ph type="title"/>
          </p:nvPr>
        </p:nvSpPr>
        <p:spPr/>
        <p:txBody>
          <a:bodyPr/>
          <a:lstStyle/>
          <a:p>
            <a:r>
              <a:rPr lang="fr-FR" dirty="0"/>
              <a:t>Le réseau Pollin'air : quelques chiffres</a:t>
            </a:r>
          </a:p>
        </p:txBody>
      </p:sp>
      <p:sp>
        <p:nvSpPr>
          <p:cNvPr id="3" name="Espace réservé du numéro de diapositive 2">
            <a:extLst>
              <a:ext uri="{FF2B5EF4-FFF2-40B4-BE49-F238E27FC236}">
                <a16:creationId xmlns:a16="http://schemas.microsoft.com/office/drawing/2014/main" id="{3F7FFB67-3A34-4A30-A41C-8FA6FA1814D6}"/>
              </a:ext>
            </a:extLst>
          </p:cNvPr>
          <p:cNvSpPr>
            <a:spLocks noGrp="1"/>
          </p:cNvSpPr>
          <p:nvPr>
            <p:ph type="sldNum" sz="quarter" idx="10"/>
          </p:nvPr>
        </p:nvSpPr>
        <p:spPr/>
        <p:txBody>
          <a:bodyPr/>
          <a:lstStyle/>
          <a:p>
            <a:fld id="{CAB6D575-E7C0-4246-B7CD-655A6D302E32}" type="slidenum">
              <a:rPr lang="fr-FR" smtClean="0"/>
              <a:pPr/>
              <a:t>10</a:t>
            </a:fld>
            <a:endParaRPr lang="fr-FR" dirty="0"/>
          </a:p>
        </p:txBody>
      </p:sp>
      <p:sp>
        <p:nvSpPr>
          <p:cNvPr id="7" name="Espace réservé du texte 6">
            <a:extLst>
              <a:ext uri="{FF2B5EF4-FFF2-40B4-BE49-F238E27FC236}">
                <a16:creationId xmlns:a16="http://schemas.microsoft.com/office/drawing/2014/main" id="{8A8BD961-9B80-4DA7-B101-8C5EA86B52D8}"/>
              </a:ext>
            </a:extLst>
          </p:cNvPr>
          <p:cNvSpPr>
            <a:spLocks noGrp="1"/>
          </p:cNvSpPr>
          <p:nvPr>
            <p:ph type="body" sz="quarter" idx="11"/>
          </p:nvPr>
        </p:nvSpPr>
        <p:spPr/>
        <p:txBody>
          <a:bodyPr/>
          <a:lstStyle/>
          <a:p>
            <a:r>
              <a:rPr lang="fr-FR" dirty="0"/>
              <a:t>En France (4 régions : Corse, Grand Est, Hauts-de-France, Ile-de-France – attention, date de lancement variable) : </a:t>
            </a:r>
          </a:p>
          <a:p>
            <a:r>
              <a:rPr lang="fr-FR" dirty="0">
                <a:solidFill>
                  <a:srgbClr val="00579F"/>
                </a:solidFill>
              </a:rPr>
              <a:t>550 sentinelles </a:t>
            </a:r>
          </a:p>
          <a:p>
            <a:r>
              <a:rPr lang="fr-FR" dirty="0">
                <a:solidFill>
                  <a:srgbClr val="00579F"/>
                </a:solidFill>
              </a:rPr>
              <a:t>1 500 personnes inscrites aux Newsletters</a:t>
            </a:r>
          </a:p>
          <a:p>
            <a:r>
              <a:rPr lang="fr-FR" dirty="0">
                <a:solidFill>
                  <a:srgbClr val="00579F"/>
                </a:solidFill>
              </a:rPr>
              <a:t>1 200 plantes suivies</a:t>
            </a:r>
          </a:p>
          <a:p>
            <a:r>
              <a:rPr lang="fr-FR" dirty="0">
                <a:solidFill>
                  <a:srgbClr val="00579F"/>
                </a:solidFill>
              </a:rPr>
              <a:t>4 500 observations</a:t>
            </a:r>
          </a:p>
          <a:p>
            <a:endParaRPr lang="fr-FR" dirty="0">
              <a:solidFill>
                <a:srgbClr val="00579F"/>
              </a:solidFill>
            </a:endParaRPr>
          </a:p>
          <a:p>
            <a:r>
              <a:rPr lang="fr-FR" dirty="0"/>
              <a:t>En Ile-de-France (lancement au 01/02/2021) : </a:t>
            </a:r>
          </a:p>
          <a:p>
            <a:r>
              <a:rPr lang="fr-FR" dirty="0">
                <a:solidFill>
                  <a:srgbClr val="00579F"/>
                </a:solidFill>
              </a:rPr>
              <a:t>33 sentinelles </a:t>
            </a:r>
          </a:p>
          <a:p>
            <a:r>
              <a:rPr lang="fr-FR" dirty="0">
                <a:solidFill>
                  <a:srgbClr val="00579F"/>
                </a:solidFill>
              </a:rPr>
              <a:t>117 personnes inscrites aux Newsletters</a:t>
            </a:r>
          </a:p>
          <a:p>
            <a:r>
              <a:rPr lang="fr-FR" dirty="0">
                <a:solidFill>
                  <a:srgbClr val="00579F"/>
                </a:solidFill>
              </a:rPr>
              <a:t>24 plantes suivies</a:t>
            </a:r>
          </a:p>
          <a:p>
            <a:r>
              <a:rPr lang="fr-FR">
                <a:solidFill>
                  <a:srgbClr val="00579F"/>
                </a:solidFill>
              </a:rPr>
              <a:t>79 </a:t>
            </a:r>
            <a:r>
              <a:rPr lang="fr-FR" dirty="0">
                <a:solidFill>
                  <a:srgbClr val="00579F"/>
                </a:solidFill>
              </a:rPr>
              <a:t>observations</a:t>
            </a:r>
          </a:p>
          <a:p>
            <a:endParaRPr lang="fr-FR" dirty="0">
              <a:solidFill>
                <a:srgbClr val="00579F"/>
              </a:solidFill>
            </a:endParaRPr>
          </a:p>
          <a:p>
            <a:endParaRPr lang="fr-FR" dirty="0"/>
          </a:p>
          <a:p>
            <a:endParaRPr lang="fr-FR" dirty="0"/>
          </a:p>
        </p:txBody>
      </p:sp>
    </p:spTree>
    <p:extLst>
      <p:ext uri="{BB962C8B-B14F-4D97-AF65-F5344CB8AC3E}">
        <p14:creationId xmlns:p14="http://schemas.microsoft.com/office/powerpoint/2010/main" val="2884374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20C97A7-73A9-4D18-8E2D-E6DA2125DE65}"/>
              </a:ext>
            </a:extLst>
          </p:cNvPr>
          <p:cNvSpPr>
            <a:spLocks noGrp="1"/>
          </p:cNvSpPr>
          <p:nvPr>
            <p:ph type="title"/>
          </p:nvPr>
        </p:nvSpPr>
        <p:spPr>
          <a:xfrm>
            <a:off x="0" y="1520459"/>
            <a:ext cx="3853325" cy="4971916"/>
          </a:xfrm>
        </p:spPr>
        <p:txBody>
          <a:bodyPr/>
          <a:lstStyle/>
          <a:p>
            <a:r>
              <a:rPr lang="fr-FR" dirty="0"/>
              <a:t>En vous remerciant pour votre attention</a:t>
            </a:r>
          </a:p>
        </p:txBody>
      </p:sp>
    </p:spTree>
    <p:extLst>
      <p:ext uri="{BB962C8B-B14F-4D97-AF65-F5344CB8AC3E}">
        <p14:creationId xmlns:p14="http://schemas.microsoft.com/office/powerpoint/2010/main" val="4911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COUVERTUR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CALAI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ONDS TRANSPAR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HIFFRE C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CON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_F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ier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ThèmeAirpari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ThèmeAirpari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ThèmeAirpari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3F6952CADBBC4795380F4112401598" ma:contentTypeVersion="8" ma:contentTypeDescription="Create a new document." ma:contentTypeScope="" ma:versionID="cca3debc0c66668a3a88881e6147c48c">
  <xsd:schema xmlns:xsd="http://www.w3.org/2001/XMLSchema" xmlns:xs="http://www.w3.org/2001/XMLSchema" xmlns:p="http://schemas.microsoft.com/office/2006/metadata/properties" xmlns:ns2="d329de46-a058-4080-baea-7390789a11e6" targetNamespace="http://schemas.microsoft.com/office/2006/metadata/properties" ma:root="true" ma:fieldsID="233fcc837724ecd610d923082a4e6cca" ns2:_="">
    <xsd:import namespace="d329de46-a058-4080-baea-7390789a11e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9de46-a058-4080-baea-7390789a11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5C2907-79AD-43BB-A02B-1B123BE7FF2F}">
  <ds:schemaRefs>
    <ds:schemaRef ds:uri="d329de46-a058-4080-baea-7390789a11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6744323-4487-4FB1-99C9-96386B4855C2}">
  <ds:schemaRefs>
    <ds:schemaRef ds:uri="http://schemas.microsoft.com/sharepoint/v3/contenttype/forms"/>
  </ds:schemaRefs>
</ds:datastoreItem>
</file>

<file path=customXml/itemProps3.xml><?xml version="1.0" encoding="utf-8"?>
<ds:datastoreItem xmlns:ds="http://schemas.openxmlformats.org/officeDocument/2006/customXml" ds:itemID="{44E5A233-BC19-4A93-ABC4-17853DE9855A}">
  <ds:schemaRefs>
    <ds:schemaRef ds:uri="http://purl.org/dc/dcmitype/"/>
    <ds:schemaRef ds:uri="http://schemas.openxmlformats.org/package/2006/metadata/core-properties"/>
    <ds:schemaRef ds:uri="http://purl.org/dc/elements/1.1/"/>
    <ds:schemaRef ds:uri="http://www.w3.org/XML/1998/namespace"/>
    <ds:schemaRef ds:uri="http://schemas.microsoft.com/office/2006/documentManagement/types"/>
    <ds:schemaRef ds:uri="d329de46-a058-4080-baea-7390789a11e6"/>
    <ds:schemaRef ds:uri="http://schemas.microsoft.com/office/2006/metadata/properties"/>
    <ds:schemaRef ds:uri="http://purl.org/dc/term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3590</TotalTime>
  <Words>619</Words>
  <Application>Microsoft Office PowerPoint</Application>
  <PresentationFormat>Grand écran</PresentationFormat>
  <Paragraphs>86</Paragraphs>
  <Slides>11</Slides>
  <Notes>1</Notes>
  <HiddenSlides>0</HiddenSlides>
  <MMClips>0</MMClips>
  <ScaleCrop>false</ScaleCrop>
  <HeadingPairs>
    <vt:vector size="6" baseType="variant">
      <vt:variant>
        <vt:lpstr>Polices utilisées</vt:lpstr>
      </vt:variant>
      <vt:variant>
        <vt:i4>16</vt:i4>
      </vt:variant>
      <vt:variant>
        <vt:lpstr>Thème</vt:lpstr>
      </vt:variant>
      <vt:variant>
        <vt:i4>11</vt:i4>
      </vt:variant>
      <vt:variant>
        <vt:lpstr>Titres des diapositives</vt:lpstr>
      </vt:variant>
      <vt:variant>
        <vt:i4>11</vt:i4>
      </vt:variant>
    </vt:vector>
  </HeadingPairs>
  <TitlesOfParts>
    <vt:vector size="38" baseType="lpstr">
      <vt:lpstr>Arial</vt:lpstr>
      <vt:lpstr>BrownStd</vt:lpstr>
      <vt:lpstr>Calibri</vt:lpstr>
      <vt:lpstr>Calibri Light</vt:lpstr>
      <vt:lpstr>Century Gothic</vt:lpstr>
      <vt:lpstr>Courier New</vt:lpstr>
      <vt:lpstr>Lato</vt:lpstr>
      <vt:lpstr>Lato </vt:lpstr>
      <vt:lpstr>Lato Black</vt:lpstr>
      <vt:lpstr>Lato Light</vt:lpstr>
      <vt:lpstr>Lato regular</vt:lpstr>
      <vt:lpstr>Roboto</vt:lpstr>
      <vt:lpstr>Roboto Medium</vt:lpstr>
      <vt:lpstr>Segoe UI</vt:lpstr>
      <vt:lpstr>Segoe UI Semibold</vt:lpstr>
      <vt:lpstr>Wingdings</vt:lpstr>
      <vt:lpstr>1_COUVERTURE</vt:lpstr>
      <vt:lpstr>INTERCALAIRE</vt:lpstr>
      <vt:lpstr>FONDS TRANSPARENTS</vt:lpstr>
      <vt:lpstr>CHIFFRE CLE</vt:lpstr>
      <vt:lpstr>ICONES</vt:lpstr>
      <vt:lpstr>_FIN</vt:lpstr>
      <vt:lpstr>Vierge</vt:lpstr>
      <vt:lpstr>2_ThèmeAirparif</vt:lpstr>
      <vt:lpstr>6_Conception personnalisée</vt:lpstr>
      <vt:lpstr>1_ThèmeAirparif</vt:lpstr>
      <vt:lpstr>3_ThèmeAirparif</vt:lpstr>
      <vt:lpstr>Présentation du dispositif Pollin’air</vt:lpstr>
      <vt:lpstr>La surveillance des pollens</vt:lpstr>
      <vt:lpstr>Le réseau Pollin’air</vt:lpstr>
      <vt:lpstr>Le réseau Pollin’air en Ile-de-France</vt:lpstr>
      <vt:lpstr>Le réseau Pollin’air</vt:lpstr>
      <vt:lpstr>Le réseau Pollin'air : la sentinelle </vt:lpstr>
      <vt:lpstr>Le réseau Pollin'air : les outils pour sentinelle </vt:lpstr>
      <vt:lpstr>Le réseau Pollin'air : les outils pour sentinelle </vt:lpstr>
      <vt:lpstr>Le réseau Pollin'air : les outils pour être informé</vt:lpstr>
      <vt:lpstr>Le réseau Pollin'air : quelques chiffres</vt:lpstr>
      <vt:lpstr>En vous remerciant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Pierre-Emmanuel Burg</dc:creator>
  <cp:lastModifiedBy>Géraldine Le Nir</cp:lastModifiedBy>
  <cp:revision>240</cp:revision>
  <cp:lastPrinted>2023-01-12T16:04:29Z</cp:lastPrinted>
  <dcterms:created xsi:type="dcterms:W3CDTF">2016-01-15T15:35:17Z</dcterms:created>
  <dcterms:modified xsi:type="dcterms:W3CDTF">2023-03-30T07:10:47Z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0x0101008A3F6952CADBBC4795380F4112401598</vt:lpwstr>
  </property>
</Properties>
</file>