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 id="2147483708" r:id="rId2"/>
    <p:sldMasterId id="2147483721" r:id="rId3"/>
    <p:sldMasterId id="2147483728" r:id="rId4"/>
    <p:sldMasterId id="2147483676" r:id="rId5"/>
  </p:sldMasterIdLst>
  <p:notesMasterIdLst>
    <p:notesMasterId r:id="rId39"/>
  </p:notesMasterIdLst>
  <p:handoutMasterIdLst>
    <p:handoutMasterId r:id="rId40"/>
  </p:handoutMasterIdLst>
  <p:sldIdLst>
    <p:sldId id="258" r:id="rId6"/>
    <p:sldId id="519" r:id="rId7"/>
    <p:sldId id="514" r:id="rId8"/>
    <p:sldId id="520" r:id="rId9"/>
    <p:sldId id="563" r:id="rId10"/>
    <p:sldId id="562" r:id="rId11"/>
    <p:sldId id="524" r:id="rId12"/>
    <p:sldId id="525" r:id="rId13"/>
    <p:sldId id="531" r:id="rId14"/>
    <p:sldId id="533" r:id="rId15"/>
    <p:sldId id="534" r:id="rId16"/>
    <p:sldId id="535" r:id="rId17"/>
    <p:sldId id="537" r:id="rId18"/>
    <p:sldId id="540" r:id="rId19"/>
    <p:sldId id="541" r:id="rId20"/>
    <p:sldId id="538" r:id="rId21"/>
    <p:sldId id="542" r:id="rId22"/>
    <p:sldId id="543" r:id="rId23"/>
    <p:sldId id="544" r:id="rId24"/>
    <p:sldId id="545" r:id="rId25"/>
    <p:sldId id="539" r:id="rId26"/>
    <p:sldId id="548" r:id="rId27"/>
    <p:sldId id="549" r:id="rId28"/>
    <p:sldId id="550" r:id="rId29"/>
    <p:sldId id="556" r:id="rId30"/>
    <p:sldId id="552" r:id="rId31"/>
    <p:sldId id="555" r:id="rId32"/>
    <p:sldId id="557" r:id="rId33"/>
    <p:sldId id="558" r:id="rId34"/>
    <p:sldId id="560" r:id="rId35"/>
    <p:sldId id="487" r:id="rId36"/>
    <p:sldId id="553" r:id="rId37"/>
    <p:sldId id="554" r:id="rId38"/>
  </p:sldIdLst>
  <p:sldSz cx="12192000" cy="6858000"/>
  <p:notesSz cx="6794500" cy="9931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iapo Titre" id="{93DA1E33-929E-42C4-AA59-BDFBF02AB2F2}">
          <p14:sldIdLst/>
        </p14:section>
        <p14:section name="Déroulement" id="{FFF86D7F-CB51-4AE9-85DF-7D030411D689}">
          <p14:sldIdLst>
            <p14:sldId id="258"/>
            <p14:sldId id="519"/>
            <p14:sldId id="514"/>
            <p14:sldId id="520"/>
            <p14:sldId id="563"/>
            <p14:sldId id="562"/>
            <p14:sldId id="524"/>
            <p14:sldId id="525"/>
            <p14:sldId id="531"/>
            <p14:sldId id="533"/>
            <p14:sldId id="534"/>
            <p14:sldId id="535"/>
            <p14:sldId id="537"/>
            <p14:sldId id="540"/>
            <p14:sldId id="541"/>
            <p14:sldId id="538"/>
            <p14:sldId id="542"/>
            <p14:sldId id="543"/>
            <p14:sldId id="544"/>
            <p14:sldId id="545"/>
            <p14:sldId id="539"/>
            <p14:sldId id="548"/>
            <p14:sldId id="549"/>
            <p14:sldId id="550"/>
            <p14:sldId id="556"/>
            <p14:sldId id="552"/>
            <p14:sldId id="555"/>
            <p14:sldId id="557"/>
            <p14:sldId id="558"/>
            <p14:sldId id="560"/>
            <p14:sldId id="487"/>
            <p14:sldId id="553"/>
            <p14:sldId id="55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erre Pernot" initials="PP" lastIdx="1" clrIdx="0">
    <p:extLst>
      <p:ext uri="{19B8F6BF-5375-455C-9EA6-DF929625EA0E}">
        <p15:presenceInfo xmlns:p15="http://schemas.microsoft.com/office/powerpoint/2012/main" userId="S-1-5-21-1820010002-2014275662-2130403006-149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00"/>
    <a:srgbClr val="4A7EBB"/>
    <a:srgbClr val="009FE3"/>
    <a:srgbClr val="0E4A92"/>
    <a:srgbClr val="00579F"/>
    <a:srgbClr val="FFFFFF"/>
    <a:srgbClr val="F28D8F"/>
    <a:srgbClr val="009FFF"/>
    <a:srgbClr val="5564BD"/>
    <a:srgbClr val="5564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27" autoAdjust="0"/>
    <p:restoredTop sz="91248" autoAdjust="0"/>
  </p:normalViewPr>
  <p:slideViewPr>
    <p:cSldViewPr>
      <p:cViewPr varScale="1">
        <p:scale>
          <a:sx n="105" d="100"/>
          <a:sy n="105" d="100"/>
        </p:scale>
        <p:origin x="510" y="114"/>
      </p:cViewPr>
      <p:guideLst>
        <p:guide orient="horz" pos="2160"/>
        <p:guide pos="3840"/>
      </p:guideLst>
    </p:cSldViewPr>
  </p:slideViewPr>
  <p:outlineViewPr>
    <p:cViewPr>
      <p:scale>
        <a:sx n="33" d="100"/>
        <a:sy n="33" d="100"/>
      </p:scale>
      <p:origin x="0" y="-2928"/>
    </p:cViewPr>
  </p:outlineViewPr>
  <p:notesTextViewPr>
    <p:cViewPr>
      <p:scale>
        <a:sx n="3" d="2"/>
        <a:sy n="3" d="2"/>
      </p:scale>
      <p:origin x="0" y="0"/>
    </p:cViewPr>
  </p:notesTextViewPr>
  <p:sorterViewPr>
    <p:cViewPr varScale="1">
      <p:scale>
        <a:sx n="1" d="1"/>
        <a:sy n="1" d="1"/>
      </p:scale>
      <p:origin x="0" y="0"/>
    </p:cViewPr>
  </p:sorterViewPr>
  <p:notesViewPr>
    <p:cSldViewPr>
      <p:cViewPr varScale="1">
        <p:scale>
          <a:sx n="82" d="100"/>
          <a:sy n="82" d="100"/>
        </p:scale>
        <p:origin x="3234"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4813" cy="49847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8101" y="0"/>
            <a:ext cx="2944813" cy="498475"/>
          </a:xfrm>
          <a:prstGeom prst="rect">
            <a:avLst/>
          </a:prstGeom>
        </p:spPr>
        <p:txBody>
          <a:bodyPr vert="horz" lIns="91440" tIns="45720" rIns="91440" bIns="45720" rtlCol="0"/>
          <a:lstStyle>
            <a:lvl1pPr algn="r">
              <a:defRPr sz="1200"/>
            </a:lvl1pPr>
          </a:lstStyle>
          <a:p>
            <a:fld id="{C682B581-AF7E-4492-93AC-E1BE07E4D636}" type="datetimeFigureOut">
              <a:rPr lang="fr-FR" smtClean="0"/>
              <a:t>29/03/2023</a:t>
            </a:fld>
            <a:endParaRPr lang="fr-FR"/>
          </a:p>
        </p:txBody>
      </p:sp>
      <p:sp>
        <p:nvSpPr>
          <p:cNvPr id="4" name="Espace réservé du pied de page 3"/>
          <p:cNvSpPr>
            <a:spLocks noGrp="1"/>
          </p:cNvSpPr>
          <p:nvPr>
            <p:ph type="ftr" sz="quarter" idx="2"/>
          </p:nvPr>
        </p:nvSpPr>
        <p:spPr>
          <a:xfrm>
            <a:off x="1" y="9432926"/>
            <a:ext cx="2944813" cy="49847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8101" y="9432926"/>
            <a:ext cx="2944813" cy="498475"/>
          </a:xfrm>
          <a:prstGeom prst="rect">
            <a:avLst/>
          </a:prstGeom>
        </p:spPr>
        <p:txBody>
          <a:bodyPr vert="horz" lIns="91440" tIns="45720" rIns="91440" bIns="45720" rtlCol="0" anchor="b"/>
          <a:lstStyle>
            <a:lvl1pPr algn="r">
              <a:defRPr sz="1200"/>
            </a:lvl1pPr>
          </a:lstStyle>
          <a:p>
            <a:fld id="{1B28D151-A953-4746-9006-AADE7DBBC937}" type="slidenum">
              <a:rPr lang="fr-FR" smtClean="0"/>
              <a:t>‹N°›</a:t>
            </a:fld>
            <a:endParaRPr lang="fr-FR"/>
          </a:p>
        </p:txBody>
      </p:sp>
    </p:spTree>
    <p:extLst>
      <p:ext uri="{BB962C8B-B14F-4D97-AF65-F5344CB8AC3E}">
        <p14:creationId xmlns:p14="http://schemas.microsoft.com/office/powerpoint/2010/main" val="3972071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2" y="0"/>
            <a:ext cx="2944283" cy="49657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8646" y="0"/>
            <a:ext cx="2944283" cy="496570"/>
          </a:xfrm>
          <a:prstGeom prst="rect">
            <a:avLst/>
          </a:prstGeom>
        </p:spPr>
        <p:txBody>
          <a:bodyPr vert="horz" lIns="91440" tIns="45720" rIns="91440" bIns="45720" rtlCol="0"/>
          <a:lstStyle>
            <a:lvl1pPr algn="r">
              <a:defRPr sz="1200"/>
            </a:lvl1pPr>
          </a:lstStyle>
          <a:p>
            <a:fld id="{5D9BC389-E16A-461C-A4F1-08C933D1B799}" type="datetimeFigureOut">
              <a:rPr lang="fr-FR" smtClean="0"/>
              <a:t>29/03/2023</a:t>
            </a:fld>
            <a:endParaRPr lang="fr-FR"/>
          </a:p>
        </p:txBody>
      </p:sp>
      <p:sp>
        <p:nvSpPr>
          <p:cNvPr id="4" name="Espace réservé de l'image des diapositives 3"/>
          <p:cNvSpPr>
            <a:spLocks noGrp="1" noRot="1" noChangeAspect="1"/>
          </p:cNvSpPr>
          <p:nvPr>
            <p:ph type="sldImg" idx="2"/>
          </p:nvPr>
        </p:nvSpPr>
        <p:spPr>
          <a:xfrm>
            <a:off x="87313" y="744538"/>
            <a:ext cx="6619875" cy="37242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2" y="9433106"/>
            <a:ext cx="2944283" cy="49657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8646" y="9433106"/>
            <a:ext cx="2944283" cy="496570"/>
          </a:xfrm>
          <a:prstGeom prst="rect">
            <a:avLst/>
          </a:prstGeom>
        </p:spPr>
        <p:txBody>
          <a:bodyPr vert="horz" lIns="91440" tIns="45720" rIns="91440" bIns="45720" rtlCol="0" anchor="b"/>
          <a:lstStyle>
            <a:lvl1pPr algn="r">
              <a:defRPr sz="1200"/>
            </a:lvl1pPr>
          </a:lstStyle>
          <a:p>
            <a:fld id="{BB2FFA31-33FC-4495-9808-FBB39BEADD85}" type="slidenum">
              <a:rPr lang="fr-FR" smtClean="0"/>
              <a:t>‹N°›</a:t>
            </a:fld>
            <a:endParaRPr lang="fr-FR"/>
          </a:p>
        </p:txBody>
      </p:sp>
    </p:spTree>
    <p:extLst>
      <p:ext uri="{BB962C8B-B14F-4D97-AF65-F5344CB8AC3E}">
        <p14:creationId xmlns:p14="http://schemas.microsoft.com/office/powerpoint/2010/main" val="2592424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1</a:t>
            </a:fld>
            <a:endParaRPr lang="fr-FR"/>
          </a:p>
        </p:txBody>
      </p:sp>
    </p:spTree>
    <p:extLst>
      <p:ext uri="{BB962C8B-B14F-4D97-AF65-F5344CB8AC3E}">
        <p14:creationId xmlns:p14="http://schemas.microsoft.com/office/powerpoint/2010/main" val="3785007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2</a:t>
            </a:fld>
            <a:endParaRPr lang="fr-FR"/>
          </a:p>
        </p:txBody>
      </p:sp>
    </p:spTree>
    <p:extLst>
      <p:ext uri="{BB962C8B-B14F-4D97-AF65-F5344CB8AC3E}">
        <p14:creationId xmlns:p14="http://schemas.microsoft.com/office/powerpoint/2010/main" val="3075989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3</a:t>
            </a:fld>
            <a:endParaRPr lang="fr-FR"/>
          </a:p>
        </p:txBody>
      </p:sp>
    </p:spTree>
    <p:extLst>
      <p:ext uri="{BB962C8B-B14F-4D97-AF65-F5344CB8AC3E}">
        <p14:creationId xmlns:p14="http://schemas.microsoft.com/office/powerpoint/2010/main" val="1532197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4</a:t>
            </a:fld>
            <a:endParaRPr lang="fr-FR"/>
          </a:p>
        </p:txBody>
      </p:sp>
    </p:spTree>
    <p:extLst>
      <p:ext uri="{BB962C8B-B14F-4D97-AF65-F5344CB8AC3E}">
        <p14:creationId xmlns:p14="http://schemas.microsoft.com/office/powerpoint/2010/main" val="3536122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5</a:t>
            </a:fld>
            <a:endParaRPr lang="fr-FR"/>
          </a:p>
        </p:txBody>
      </p:sp>
    </p:spTree>
    <p:extLst>
      <p:ext uri="{BB962C8B-B14F-4D97-AF65-F5344CB8AC3E}">
        <p14:creationId xmlns:p14="http://schemas.microsoft.com/office/powerpoint/2010/main" val="2812566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6</a:t>
            </a:fld>
            <a:endParaRPr lang="fr-FR"/>
          </a:p>
        </p:txBody>
      </p:sp>
    </p:spTree>
    <p:extLst>
      <p:ext uri="{BB962C8B-B14F-4D97-AF65-F5344CB8AC3E}">
        <p14:creationId xmlns:p14="http://schemas.microsoft.com/office/powerpoint/2010/main" val="3600149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7</a:t>
            </a:fld>
            <a:endParaRPr lang="fr-FR"/>
          </a:p>
        </p:txBody>
      </p:sp>
    </p:spTree>
    <p:extLst>
      <p:ext uri="{BB962C8B-B14F-4D97-AF65-F5344CB8AC3E}">
        <p14:creationId xmlns:p14="http://schemas.microsoft.com/office/powerpoint/2010/main" val="1602035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8</a:t>
            </a:fld>
            <a:endParaRPr lang="fr-FR"/>
          </a:p>
        </p:txBody>
      </p:sp>
    </p:spTree>
    <p:extLst>
      <p:ext uri="{BB962C8B-B14F-4D97-AF65-F5344CB8AC3E}">
        <p14:creationId xmlns:p14="http://schemas.microsoft.com/office/powerpoint/2010/main" val="1519266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9</a:t>
            </a:fld>
            <a:endParaRPr lang="fr-FR"/>
          </a:p>
        </p:txBody>
      </p:sp>
    </p:spTree>
    <p:extLst>
      <p:ext uri="{BB962C8B-B14F-4D97-AF65-F5344CB8AC3E}">
        <p14:creationId xmlns:p14="http://schemas.microsoft.com/office/powerpoint/2010/main" val="30145680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10</a:t>
            </a:fld>
            <a:endParaRPr lang="fr-FR"/>
          </a:p>
        </p:txBody>
      </p:sp>
    </p:spTree>
    <p:extLst>
      <p:ext uri="{BB962C8B-B14F-4D97-AF65-F5344CB8AC3E}">
        <p14:creationId xmlns:p14="http://schemas.microsoft.com/office/powerpoint/2010/main" val="1355775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11</a:t>
            </a:fld>
            <a:endParaRPr lang="fr-FR"/>
          </a:p>
        </p:txBody>
      </p:sp>
    </p:spTree>
    <p:extLst>
      <p:ext uri="{BB962C8B-B14F-4D97-AF65-F5344CB8AC3E}">
        <p14:creationId xmlns:p14="http://schemas.microsoft.com/office/powerpoint/2010/main" val="416463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12</a:t>
            </a:fld>
            <a:endParaRPr lang="fr-FR"/>
          </a:p>
        </p:txBody>
      </p:sp>
    </p:spTree>
    <p:extLst>
      <p:ext uri="{BB962C8B-B14F-4D97-AF65-F5344CB8AC3E}">
        <p14:creationId xmlns:p14="http://schemas.microsoft.com/office/powerpoint/2010/main" val="171536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13</a:t>
            </a:fld>
            <a:endParaRPr lang="fr-FR"/>
          </a:p>
        </p:txBody>
      </p:sp>
    </p:spTree>
    <p:extLst>
      <p:ext uri="{BB962C8B-B14F-4D97-AF65-F5344CB8AC3E}">
        <p14:creationId xmlns:p14="http://schemas.microsoft.com/office/powerpoint/2010/main" val="41230779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14</a:t>
            </a:fld>
            <a:endParaRPr lang="fr-FR"/>
          </a:p>
        </p:txBody>
      </p:sp>
    </p:spTree>
    <p:extLst>
      <p:ext uri="{BB962C8B-B14F-4D97-AF65-F5344CB8AC3E}">
        <p14:creationId xmlns:p14="http://schemas.microsoft.com/office/powerpoint/2010/main" val="5057082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15</a:t>
            </a:fld>
            <a:endParaRPr lang="fr-FR"/>
          </a:p>
        </p:txBody>
      </p:sp>
    </p:spTree>
    <p:extLst>
      <p:ext uri="{BB962C8B-B14F-4D97-AF65-F5344CB8AC3E}">
        <p14:creationId xmlns:p14="http://schemas.microsoft.com/office/powerpoint/2010/main" val="11804558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16</a:t>
            </a:fld>
            <a:endParaRPr lang="fr-FR"/>
          </a:p>
        </p:txBody>
      </p:sp>
    </p:spTree>
    <p:extLst>
      <p:ext uri="{BB962C8B-B14F-4D97-AF65-F5344CB8AC3E}">
        <p14:creationId xmlns:p14="http://schemas.microsoft.com/office/powerpoint/2010/main" val="11966055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17</a:t>
            </a:fld>
            <a:endParaRPr lang="fr-FR"/>
          </a:p>
        </p:txBody>
      </p:sp>
    </p:spTree>
    <p:extLst>
      <p:ext uri="{BB962C8B-B14F-4D97-AF65-F5344CB8AC3E}">
        <p14:creationId xmlns:p14="http://schemas.microsoft.com/office/powerpoint/2010/main" val="39340529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18</a:t>
            </a:fld>
            <a:endParaRPr lang="fr-FR"/>
          </a:p>
        </p:txBody>
      </p:sp>
    </p:spTree>
    <p:extLst>
      <p:ext uri="{BB962C8B-B14F-4D97-AF65-F5344CB8AC3E}">
        <p14:creationId xmlns:p14="http://schemas.microsoft.com/office/powerpoint/2010/main" val="35060544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19</a:t>
            </a:fld>
            <a:endParaRPr lang="fr-FR"/>
          </a:p>
        </p:txBody>
      </p:sp>
    </p:spTree>
    <p:extLst>
      <p:ext uri="{BB962C8B-B14F-4D97-AF65-F5344CB8AC3E}">
        <p14:creationId xmlns:p14="http://schemas.microsoft.com/office/powerpoint/2010/main" val="27954716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20</a:t>
            </a:fld>
            <a:endParaRPr lang="fr-FR"/>
          </a:p>
        </p:txBody>
      </p:sp>
    </p:spTree>
    <p:extLst>
      <p:ext uri="{BB962C8B-B14F-4D97-AF65-F5344CB8AC3E}">
        <p14:creationId xmlns:p14="http://schemas.microsoft.com/office/powerpoint/2010/main" val="34256961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21</a:t>
            </a:fld>
            <a:endParaRPr lang="fr-FR"/>
          </a:p>
        </p:txBody>
      </p:sp>
    </p:spTree>
    <p:extLst>
      <p:ext uri="{BB962C8B-B14F-4D97-AF65-F5344CB8AC3E}">
        <p14:creationId xmlns:p14="http://schemas.microsoft.com/office/powerpoint/2010/main" val="2594519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22</a:t>
            </a:fld>
            <a:endParaRPr lang="fr-FR"/>
          </a:p>
        </p:txBody>
      </p:sp>
    </p:spTree>
    <p:extLst>
      <p:ext uri="{BB962C8B-B14F-4D97-AF65-F5344CB8AC3E}">
        <p14:creationId xmlns:p14="http://schemas.microsoft.com/office/powerpoint/2010/main" val="30637439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23</a:t>
            </a:fld>
            <a:endParaRPr lang="fr-FR"/>
          </a:p>
        </p:txBody>
      </p:sp>
    </p:spTree>
    <p:extLst>
      <p:ext uri="{BB962C8B-B14F-4D97-AF65-F5344CB8AC3E}">
        <p14:creationId xmlns:p14="http://schemas.microsoft.com/office/powerpoint/2010/main" val="27794278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24</a:t>
            </a:fld>
            <a:endParaRPr lang="fr-FR"/>
          </a:p>
        </p:txBody>
      </p:sp>
    </p:spTree>
    <p:extLst>
      <p:ext uri="{BB962C8B-B14F-4D97-AF65-F5344CB8AC3E}">
        <p14:creationId xmlns:p14="http://schemas.microsoft.com/office/powerpoint/2010/main" val="34927398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25</a:t>
            </a:fld>
            <a:endParaRPr lang="fr-FR"/>
          </a:p>
        </p:txBody>
      </p:sp>
    </p:spTree>
    <p:extLst>
      <p:ext uri="{BB962C8B-B14F-4D97-AF65-F5344CB8AC3E}">
        <p14:creationId xmlns:p14="http://schemas.microsoft.com/office/powerpoint/2010/main" val="18225300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26</a:t>
            </a:fld>
            <a:endParaRPr lang="fr-FR"/>
          </a:p>
        </p:txBody>
      </p:sp>
    </p:spTree>
    <p:extLst>
      <p:ext uri="{BB962C8B-B14F-4D97-AF65-F5344CB8AC3E}">
        <p14:creationId xmlns:p14="http://schemas.microsoft.com/office/powerpoint/2010/main" val="24305954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28</a:t>
            </a:fld>
            <a:endParaRPr lang="fr-FR"/>
          </a:p>
        </p:txBody>
      </p:sp>
    </p:spTree>
    <p:extLst>
      <p:ext uri="{BB962C8B-B14F-4D97-AF65-F5344CB8AC3E}">
        <p14:creationId xmlns:p14="http://schemas.microsoft.com/office/powerpoint/2010/main" val="42201469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B2FFA31-33FC-4495-9808-FBB39BEADD85}" type="slidenum">
              <a:rPr lang="fr-FR" smtClean="0"/>
              <a:t>31</a:t>
            </a:fld>
            <a:endParaRPr lang="fr-FR"/>
          </a:p>
        </p:txBody>
      </p:sp>
    </p:spTree>
    <p:extLst>
      <p:ext uri="{BB962C8B-B14F-4D97-AF65-F5344CB8AC3E}">
        <p14:creationId xmlns:p14="http://schemas.microsoft.com/office/powerpoint/2010/main" val="843560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4" name="Espace réservé du titre 1"/>
          <p:cNvSpPr>
            <a:spLocks noGrp="1"/>
          </p:cNvSpPr>
          <p:nvPr>
            <p:ph type="title"/>
          </p:nvPr>
        </p:nvSpPr>
        <p:spPr>
          <a:xfrm>
            <a:off x="444588" y="3501008"/>
            <a:ext cx="8280920" cy="1325563"/>
          </a:xfrm>
          <a:prstGeom prst="rect">
            <a:avLst/>
          </a:prstGeom>
        </p:spPr>
        <p:txBody>
          <a:bodyPr vert="horz" lIns="91440" tIns="45720" rIns="91440" bIns="45720" rtlCol="0" anchor="ctr">
            <a:normAutofit/>
          </a:bodyPr>
          <a:lstStyle/>
          <a:p>
            <a:r>
              <a:rPr lang="fr-FR" dirty="0"/>
              <a:t>MODIFIEZ LE STYLE DU TITRE</a:t>
            </a:r>
            <a:br>
              <a:rPr lang="fr-FR" dirty="0"/>
            </a:br>
            <a:r>
              <a:rPr lang="fr-FR" dirty="0"/>
              <a:t>sous titre</a:t>
            </a:r>
          </a:p>
        </p:txBody>
      </p:sp>
      <p:sp>
        <p:nvSpPr>
          <p:cNvPr id="8" name="Espace réservé du texte 7"/>
          <p:cNvSpPr>
            <a:spLocks noGrp="1"/>
          </p:cNvSpPr>
          <p:nvPr>
            <p:ph type="body" sz="quarter" idx="10" hasCustomPrompt="1"/>
          </p:nvPr>
        </p:nvSpPr>
        <p:spPr>
          <a:xfrm>
            <a:off x="4727849" y="66328"/>
            <a:ext cx="7416823" cy="914400"/>
          </a:xfrm>
          <a:prstGeom prst="rect">
            <a:avLst/>
          </a:prstGeom>
        </p:spPr>
        <p:txBody>
          <a:bodyPr/>
          <a:lstStyle/>
          <a:p>
            <a:pPr lvl="0"/>
            <a:r>
              <a:rPr lang="fr-FR" dirty="0"/>
              <a:t>Nom – Fonction – Organisme</a:t>
            </a:r>
          </a:p>
          <a:p>
            <a:pPr lvl="0"/>
            <a:r>
              <a:rPr lang="fr-FR" dirty="0"/>
              <a:t>Date</a:t>
            </a:r>
          </a:p>
          <a:p>
            <a:pPr lvl="4"/>
            <a:endParaRPr lang="fr-FR" dirty="0"/>
          </a:p>
        </p:txBody>
      </p:sp>
    </p:spTree>
    <p:extLst>
      <p:ext uri="{BB962C8B-B14F-4D97-AF65-F5344CB8AC3E}">
        <p14:creationId xmlns:p14="http://schemas.microsoft.com/office/powerpoint/2010/main" val="1098926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Espace réservé du texte 5"/>
          <p:cNvSpPr>
            <a:spLocks noGrp="1"/>
          </p:cNvSpPr>
          <p:nvPr>
            <p:ph type="body" sz="quarter" idx="12"/>
          </p:nvPr>
        </p:nvSpPr>
        <p:spPr>
          <a:xfrm>
            <a:off x="7567649" y="1052736"/>
            <a:ext cx="4624351" cy="5805264"/>
          </a:xfrm>
          <a:prstGeom prst="rect">
            <a:avLst/>
          </a:prstGeom>
          <a:solidFill>
            <a:srgbClr val="F28D8F"/>
          </a:solidFill>
        </p:spPr>
        <p:txBody>
          <a:bodyPr/>
          <a:lstStyle>
            <a:lvl1pPr marL="0" indent="0" algn="l">
              <a:buFontTx/>
              <a:buNone/>
              <a:defRPr>
                <a:solidFill>
                  <a:srgbClr val="FFFFFF"/>
                </a:solidFill>
              </a:defRPr>
            </a:lvl1pPr>
            <a:lvl2pPr marL="457200" indent="0">
              <a:buFontTx/>
              <a:buNone/>
              <a:defRPr>
                <a:solidFill>
                  <a:srgbClr val="FFFFFF"/>
                </a:solidFill>
              </a:defRPr>
            </a:lvl2pPr>
            <a:lvl3pPr marL="914400" indent="0">
              <a:buFontTx/>
              <a:buNone/>
              <a:defRPr>
                <a:solidFill>
                  <a:srgbClr val="FFFFFF"/>
                </a:solidFill>
              </a:defRPr>
            </a:lvl3pPr>
            <a:lvl4pPr marL="1371600" indent="0">
              <a:buFontTx/>
              <a:buNone/>
              <a:defRPr>
                <a:solidFill>
                  <a:srgbClr val="FFFFFF"/>
                </a:solidFill>
              </a:defRPr>
            </a:lvl4pPr>
            <a:lvl5pPr>
              <a:buFontTx/>
              <a:buNone/>
              <a:defRPr>
                <a:solidFill>
                  <a:srgbClr val="FFFFFF"/>
                </a:solidFill>
              </a:defRPr>
            </a:lvl5pPr>
          </a:lstStyle>
          <a:p>
            <a:pPr lvl="0"/>
            <a:endParaRPr lang="fr-FR" dirty="0"/>
          </a:p>
        </p:txBody>
      </p:sp>
      <p:sp>
        <p:nvSpPr>
          <p:cNvPr id="5" name="Espace réservé du texte 7"/>
          <p:cNvSpPr>
            <a:spLocks noGrp="1"/>
          </p:cNvSpPr>
          <p:nvPr>
            <p:ph type="body" sz="quarter" idx="10" hasCustomPrompt="1"/>
          </p:nvPr>
        </p:nvSpPr>
        <p:spPr>
          <a:xfrm>
            <a:off x="4727849" y="66328"/>
            <a:ext cx="7416823" cy="914400"/>
          </a:xfrm>
          <a:prstGeom prst="rect">
            <a:avLst/>
          </a:prstGeom>
        </p:spPr>
        <p:txBody>
          <a:bodyPr/>
          <a:lstStyle/>
          <a:p>
            <a:pPr lvl="0"/>
            <a:r>
              <a:rPr lang="fr-FR" dirty="0"/>
              <a:t>Nom – Fonction – Organisme</a:t>
            </a:r>
          </a:p>
          <a:p>
            <a:pPr lvl="0"/>
            <a:r>
              <a:rPr lang="fr-FR" dirty="0"/>
              <a:t>Date</a:t>
            </a:r>
          </a:p>
          <a:p>
            <a:pPr lvl="4"/>
            <a:endParaRPr lang="fr-FR" dirty="0"/>
          </a:p>
        </p:txBody>
      </p:sp>
    </p:spTree>
    <p:extLst>
      <p:ext uri="{BB962C8B-B14F-4D97-AF65-F5344CB8AC3E}">
        <p14:creationId xmlns:p14="http://schemas.microsoft.com/office/powerpoint/2010/main" val="2201002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sommaire">
    <p:spTree>
      <p:nvGrpSpPr>
        <p:cNvPr id="1" name=""/>
        <p:cNvGrpSpPr/>
        <p:nvPr/>
      </p:nvGrpSpPr>
      <p:grpSpPr>
        <a:xfrm>
          <a:off x="0" y="0"/>
          <a:ext cx="0" cy="0"/>
          <a:chOff x="0" y="0"/>
          <a:chExt cx="0" cy="0"/>
        </a:xfrm>
      </p:grpSpPr>
      <p:sp>
        <p:nvSpPr>
          <p:cNvPr id="2" name="Espace réservé du texte 5"/>
          <p:cNvSpPr>
            <a:spLocks noGrp="1"/>
          </p:cNvSpPr>
          <p:nvPr>
            <p:ph type="body" sz="quarter" idx="12" hasCustomPrompt="1"/>
          </p:nvPr>
        </p:nvSpPr>
        <p:spPr>
          <a:xfrm>
            <a:off x="7655496" y="1052736"/>
            <a:ext cx="4633192" cy="5805264"/>
          </a:xfrm>
          <a:prstGeom prst="rect">
            <a:avLst/>
          </a:prstGeom>
          <a:solidFill>
            <a:srgbClr val="F28D8F"/>
          </a:solidFill>
        </p:spPr>
        <p:txBody>
          <a:bodyPr/>
          <a:lstStyle>
            <a:lvl1pPr marL="0" indent="0">
              <a:buFontTx/>
              <a:buNone/>
              <a:defRPr>
                <a:solidFill>
                  <a:srgbClr val="FFFFFF"/>
                </a:solidFill>
              </a:defRPr>
            </a:lvl1pPr>
            <a:lvl2pPr marL="457200" indent="0">
              <a:buFontTx/>
              <a:buNone/>
              <a:defRPr>
                <a:solidFill>
                  <a:srgbClr val="FFFFFF"/>
                </a:solidFill>
              </a:defRPr>
            </a:lvl2pPr>
            <a:lvl3pPr marL="914400" indent="0">
              <a:buFontTx/>
              <a:buNone/>
              <a:defRPr>
                <a:solidFill>
                  <a:srgbClr val="FFFFFF"/>
                </a:solidFill>
              </a:defRPr>
            </a:lvl3pPr>
            <a:lvl4pPr marL="1371600" indent="0">
              <a:buFontTx/>
              <a:buNone/>
              <a:defRPr>
                <a:solidFill>
                  <a:srgbClr val="FFFFFF"/>
                </a:solidFill>
              </a:defRPr>
            </a:lvl4pPr>
            <a:lvl5pPr>
              <a:buFontTx/>
              <a:buNone/>
              <a:defRPr>
                <a:solidFill>
                  <a:srgbClr val="FFFFFF"/>
                </a:solidFill>
              </a:defRPr>
            </a:lvl5pPr>
          </a:lstStyle>
          <a:p>
            <a:pPr lvl="0"/>
            <a:r>
              <a:rPr lang="fr-FR" dirty="0"/>
              <a:t>CHAPITRE 1</a:t>
            </a:r>
          </a:p>
          <a:p>
            <a:pPr lvl="0"/>
            <a:endParaRPr lang="fr-FR" dirty="0"/>
          </a:p>
          <a:p>
            <a:pPr lvl="0"/>
            <a:r>
              <a:rPr lang="fr-FR" dirty="0"/>
              <a:t>CHAPITRE 2</a:t>
            </a:r>
          </a:p>
          <a:p>
            <a:pPr lvl="0"/>
            <a:endParaRPr lang="fr-FR" dirty="0"/>
          </a:p>
          <a:p>
            <a:pPr lvl="0"/>
            <a:r>
              <a:rPr lang="fr-FR" dirty="0"/>
              <a:t>CHAPITRE 3</a:t>
            </a:r>
          </a:p>
          <a:p>
            <a:pPr lvl="0"/>
            <a:endParaRPr lang="fr-FR" dirty="0"/>
          </a:p>
          <a:p>
            <a:pPr lvl="0"/>
            <a:r>
              <a:rPr lang="fr-FR" dirty="0"/>
              <a:t>CHAPITRE 4</a:t>
            </a:r>
          </a:p>
          <a:p>
            <a:pPr lvl="0"/>
            <a:endParaRPr lang="fr-FR" dirty="0"/>
          </a:p>
          <a:p>
            <a:pPr lvl="0"/>
            <a:r>
              <a:rPr lang="fr-FR" dirty="0"/>
              <a:t>CHAPITRE 5</a:t>
            </a:r>
          </a:p>
        </p:txBody>
      </p:sp>
    </p:spTree>
    <p:extLst>
      <p:ext uri="{BB962C8B-B14F-4D97-AF65-F5344CB8AC3E}">
        <p14:creationId xmlns:p14="http://schemas.microsoft.com/office/powerpoint/2010/main" val="124064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2" presetClass="entr" presetSubtype="2" fill="hold" grpId="1"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additive="base">
                                        <p:cTn id="9" dur="500" fill="hold"/>
                                        <p:tgtEl>
                                          <p:spTgt spid="2"/>
                                        </p:tgtEl>
                                        <p:attrNameLst>
                                          <p:attrName>ppt_x</p:attrName>
                                        </p:attrNameLst>
                                      </p:cBhvr>
                                      <p:tavLst>
                                        <p:tav tm="0">
                                          <p:val>
                                            <p:strVal val="1+#ppt_w/2"/>
                                          </p:val>
                                        </p:tav>
                                        <p:tav tm="100000">
                                          <p:val>
                                            <p:strVal val="#ppt_x"/>
                                          </p:val>
                                        </p:tav>
                                      </p:tavLst>
                                    </p:anim>
                                    <p:anim calcmode="lin" valueType="num">
                                      <p:cBhvr additive="base">
                                        <p:cTn id="1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tmplLst>
          <p:tmpl>
            <p:tnLst>
              <p:par>
                <p:cTn presetID="1" presetClass="entr" presetSubtype="0" fill="hold" nodeType="withEffect">
                  <p:stCondLst>
                    <p:cond delay="0"/>
                  </p:stCondLst>
                  <p:childTnLst>
                    <p:set>
                      <p:cBhvr>
                        <p:cTn dur="1" fill="hold">
                          <p:stCondLst>
                            <p:cond delay="0"/>
                          </p:stCondLst>
                        </p:cTn>
                        <p:tgtEl>
                          <p:spTgt spid="2"/>
                        </p:tgtEl>
                        <p:attrNameLst>
                          <p:attrName>style.visibility</p:attrName>
                        </p:attrNameLst>
                      </p:cBhvr>
                      <p:to>
                        <p:strVal val="visible"/>
                      </p:to>
                    </p:set>
                  </p:childTnLst>
                </p:cTn>
              </p:par>
            </p:tnLst>
          </p:tmpl>
        </p:tmplLst>
      </p:bldP>
      <p:bldP spid="2" grpId="1" animBg="1">
        <p:tmplLst>
          <p:tmpl>
            <p:tnLst>
              <p:par>
                <p:cTn presetID="2" presetClass="entr" presetSubtype="2" fill="hold" nodeType="withEffect">
                  <p:stCondLst>
                    <p:cond delay="0"/>
                  </p:stCondLst>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4_sommaire">
    <p:spTree>
      <p:nvGrpSpPr>
        <p:cNvPr id="1" name=""/>
        <p:cNvGrpSpPr/>
        <p:nvPr/>
      </p:nvGrpSpPr>
      <p:grpSpPr>
        <a:xfrm>
          <a:off x="0" y="0"/>
          <a:ext cx="0" cy="0"/>
          <a:chOff x="0" y="0"/>
          <a:chExt cx="0" cy="0"/>
        </a:xfrm>
      </p:grpSpPr>
      <p:sp>
        <p:nvSpPr>
          <p:cNvPr id="2" name="Espace réservé du texte 5"/>
          <p:cNvSpPr>
            <a:spLocks noGrp="1"/>
          </p:cNvSpPr>
          <p:nvPr>
            <p:ph type="body" sz="quarter" idx="12" hasCustomPrompt="1"/>
          </p:nvPr>
        </p:nvSpPr>
        <p:spPr>
          <a:xfrm>
            <a:off x="7655496" y="1052736"/>
            <a:ext cx="4633192" cy="5805264"/>
          </a:xfrm>
          <a:prstGeom prst="rect">
            <a:avLst/>
          </a:prstGeom>
          <a:solidFill>
            <a:srgbClr val="F28D8F"/>
          </a:solidFill>
        </p:spPr>
        <p:txBody>
          <a:bodyPr/>
          <a:lstStyle>
            <a:lvl1pPr marL="0" indent="0">
              <a:buFontTx/>
              <a:buNone/>
              <a:defRPr>
                <a:solidFill>
                  <a:srgbClr val="FFFFFF"/>
                </a:solidFill>
              </a:defRPr>
            </a:lvl1pPr>
            <a:lvl2pPr marL="457200" indent="0">
              <a:buFontTx/>
              <a:buNone/>
              <a:defRPr>
                <a:solidFill>
                  <a:srgbClr val="FFFFFF"/>
                </a:solidFill>
              </a:defRPr>
            </a:lvl2pPr>
            <a:lvl3pPr marL="914400" indent="0">
              <a:buFontTx/>
              <a:buNone/>
              <a:defRPr>
                <a:solidFill>
                  <a:srgbClr val="FFFFFF"/>
                </a:solidFill>
              </a:defRPr>
            </a:lvl3pPr>
            <a:lvl4pPr marL="1371600" indent="0">
              <a:buFontTx/>
              <a:buNone/>
              <a:defRPr>
                <a:solidFill>
                  <a:srgbClr val="FFFFFF"/>
                </a:solidFill>
              </a:defRPr>
            </a:lvl4pPr>
            <a:lvl5pPr>
              <a:buFontTx/>
              <a:buNone/>
              <a:defRPr>
                <a:solidFill>
                  <a:srgbClr val="FFFFFF"/>
                </a:solidFill>
              </a:defRPr>
            </a:lvl5pPr>
          </a:lstStyle>
          <a:p>
            <a:pPr lvl="0"/>
            <a:r>
              <a:rPr lang="fr-FR" dirty="0"/>
              <a:t>CHAPITRE 1</a:t>
            </a:r>
          </a:p>
          <a:p>
            <a:pPr lvl="0"/>
            <a:endParaRPr lang="fr-FR" dirty="0"/>
          </a:p>
          <a:p>
            <a:pPr lvl="0"/>
            <a:r>
              <a:rPr lang="fr-FR" dirty="0"/>
              <a:t>CHAPITRE 2</a:t>
            </a:r>
          </a:p>
          <a:p>
            <a:pPr lvl="0"/>
            <a:endParaRPr lang="fr-FR" dirty="0"/>
          </a:p>
          <a:p>
            <a:pPr lvl="0"/>
            <a:r>
              <a:rPr lang="fr-FR" dirty="0"/>
              <a:t>CHAPITRE 3</a:t>
            </a:r>
          </a:p>
          <a:p>
            <a:pPr lvl="0"/>
            <a:endParaRPr lang="fr-FR" dirty="0"/>
          </a:p>
          <a:p>
            <a:pPr lvl="0"/>
            <a:r>
              <a:rPr lang="fr-FR" dirty="0"/>
              <a:t>CHAPITRE 4</a:t>
            </a:r>
          </a:p>
          <a:p>
            <a:pPr lvl="0"/>
            <a:endParaRPr lang="fr-FR" dirty="0"/>
          </a:p>
          <a:p>
            <a:pPr lvl="0"/>
            <a:r>
              <a:rPr lang="fr-FR" dirty="0"/>
              <a:t>CHAPITRE 5</a:t>
            </a:r>
          </a:p>
        </p:txBody>
      </p:sp>
    </p:spTree>
    <p:extLst>
      <p:ext uri="{BB962C8B-B14F-4D97-AF65-F5344CB8AC3E}">
        <p14:creationId xmlns:p14="http://schemas.microsoft.com/office/powerpoint/2010/main" val="190536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2" presetClass="entr" presetSubtype="2" fill="hold" grpId="1"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additive="base">
                                        <p:cTn id="9" dur="500" fill="hold"/>
                                        <p:tgtEl>
                                          <p:spTgt spid="2"/>
                                        </p:tgtEl>
                                        <p:attrNameLst>
                                          <p:attrName>ppt_x</p:attrName>
                                        </p:attrNameLst>
                                      </p:cBhvr>
                                      <p:tavLst>
                                        <p:tav tm="0">
                                          <p:val>
                                            <p:strVal val="1+#ppt_w/2"/>
                                          </p:val>
                                        </p:tav>
                                        <p:tav tm="100000">
                                          <p:val>
                                            <p:strVal val="#ppt_x"/>
                                          </p:val>
                                        </p:tav>
                                      </p:tavLst>
                                    </p:anim>
                                    <p:anim calcmode="lin" valueType="num">
                                      <p:cBhvr additive="base">
                                        <p:cTn id="1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tmplLst>
          <p:tmpl>
            <p:tnLst>
              <p:par>
                <p:cTn presetID="1" presetClass="entr" presetSubtype="0" fill="hold" nodeType="withEffect">
                  <p:stCondLst>
                    <p:cond delay="0"/>
                  </p:stCondLst>
                  <p:childTnLst>
                    <p:set>
                      <p:cBhvr>
                        <p:cTn dur="1" fill="hold">
                          <p:stCondLst>
                            <p:cond delay="0"/>
                          </p:stCondLst>
                        </p:cTn>
                        <p:tgtEl>
                          <p:spTgt spid="2"/>
                        </p:tgtEl>
                        <p:attrNameLst>
                          <p:attrName>style.visibility</p:attrName>
                        </p:attrNameLst>
                      </p:cBhvr>
                      <p:to>
                        <p:strVal val="visible"/>
                      </p:to>
                    </p:set>
                  </p:childTnLst>
                </p:cTn>
              </p:par>
            </p:tnLst>
          </p:tmpl>
        </p:tmplLst>
      </p:bldP>
      <p:bldP spid="2" grpId="1" animBg="1">
        <p:tmplLst>
          <p:tmpl>
            <p:tnLst>
              <p:par>
                <p:cTn presetID="2" presetClass="entr" presetSubtype="2" fill="hold" nodeType="withEffect">
                  <p:stCondLst>
                    <p:cond delay="0"/>
                  </p:stCondLst>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Par défaut - Nouvelle diapo">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609600" y="6356351"/>
            <a:ext cx="2844800" cy="365125"/>
          </a:xfrm>
          <a:prstGeom prst="rect">
            <a:avLst/>
          </a:prstGeom>
        </p:spPr>
        <p:txBody>
          <a:bodyPr/>
          <a:lstStyle/>
          <a:p>
            <a:endParaRPr lang="fr-FR"/>
          </a:p>
        </p:txBody>
      </p:sp>
      <p:sp>
        <p:nvSpPr>
          <p:cNvPr id="5" name="Espace réservé du pied de page 4"/>
          <p:cNvSpPr>
            <a:spLocks noGrp="1"/>
          </p:cNvSpPr>
          <p:nvPr>
            <p:ph type="ftr" sz="quarter" idx="11"/>
          </p:nvPr>
        </p:nvSpPr>
        <p:spPr>
          <a:xfrm>
            <a:off x="7429963" y="6453337"/>
            <a:ext cx="3946624" cy="365125"/>
          </a:xfrm>
          <a:prstGeom prst="rect">
            <a:avLst/>
          </a:prstGeom>
        </p:spPr>
        <p:txBody>
          <a:bodyPr/>
          <a:lstStyle>
            <a:lvl1pPr>
              <a:defRPr>
                <a:solidFill>
                  <a:schemeClr val="bg1"/>
                </a:solidFill>
              </a:defRPr>
            </a:lvl1pPr>
          </a:lstStyle>
          <a:p>
            <a:r>
              <a:rPr lang="fr-FR"/>
              <a:t>AIRLAB, l'accélérateur de solutions pour la qualité de l'air</a:t>
            </a:r>
            <a:endParaRPr lang="fr-FR" dirty="0"/>
          </a:p>
        </p:txBody>
      </p:sp>
      <p:sp>
        <p:nvSpPr>
          <p:cNvPr id="6" name="Espace réservé du numéro de diapositive 5"/>
          <p:cNvSpPr>
            <a:spLocks noGrp="1"/>
          </p:cNvSpPr>
          <p:nvPr>
            <p:ph type="sldNum" sz="quarter" idx="12"/>
          </p:nvPr>
        </p:nvSpPr>
        <p:spPr>
          <a:xfrm>
            <a:off x="9203861" y="6448252"/>
            <a:ext cx="2844800" cy="365125"/>
          </a:xfrm>
          <a:prstGeom prst="rect">
            <a:avLst/>
          </a:prstGeom>
        </p:spPr>
        <p:txBody>
          <a:bodyPr/>
          <a:lstStyle>
            <a:lvl1pPr>
              <a:defRPr>
                <a:solidFill>
                  <a:schemeClr val="bg1"/>
                </a:solidFill>
              </a:defRPr>
            </a:lvl1pPr>
          </a:lstStyle>
          <a:p>
            <a:fld id="{843A154F-9BBC-45A3-B40D-00159CB0D4F1}" type="slidenum">
              <a:rPr lang="fr-FR" smtClean="0"/>
              <a:pPr/>
              <a:t>‹N°›</a:t>
            </a:fld>
            <a:endParaRPr lang="fr-FR" dirty="0"/>
          </a:p>
        </p:txBody>
      </p:sp>
      <p:sp>
        <p:nvSpPr>
          <p:cNvPr id="7" name="Espace réservé du titre 1"/>
          <p:cNvSpPr>
            <a:spLocks noGrp="1"/>
          </p:cNvSpPr>
          <p:nvPr>
            <p:ph type="title"/>
          </p:nvPr>
        </p:nvSpPr>
        <p:spPr>
          <a:xfrm>
            <a:off x="1400045" y="160298"/>
            <a:ext cx="10360585" cy="519966"/>
          </a:xfrm>
          <a:prstGeom prst="rect">
            <a:avLst/>
          </a:prstGeom>
        </p:spPr>
        <p:txBody>
          <a:bodyPr vert="horz" lIns="91440" tIns="45720" rIns="91440" bIns="45720" rtlCol="0" anchor="ctr">
            <a:normAutofit/>
          </a:bodyPr>
          <a:lstStyle>
            <a:lvl1pPr>
              <a:defRPr sz="2000">
                <a:latin typeface="+mn-lt"/>
              </a:defRPr>
            </a:lvl1pPr>
          </a:lstStyle>
          <a:p>
            <a:r>
              <a:rPr lang="fr-FR" dirty="0"/>
              <a:t>Modifiez le style du titre</a:t>
            </a:r>
          </a:p>
        </p:txBody>
      </p:sp>
      <p:sp>
        <p:nvSpPr>
          <p:cNvPr id="8" name="Espace réservé du contenu 2"/>
          <p:cNvSpPr>
            <a:spLocks noGrp="1"/>
          </p:cNvSpPr>
          <p:nvPr>
            <p:ph idx="1"/>
          </p:nvPr>
        </p:nvSpPr>
        <p:spPr>
          <a:xfrm>
            <a:off x="609600" y="1340768"/>
            <a:ext cx="10959008" cy="4824536"/>
          </a:xfrm>
          <a:prstGeom prst="rect">
            <a:avLst/>
          </a:prstGeom>
        </p:spPr>
        <p:txBody>
          <a:bodyPr/>
          <a:lstStyle>
            <a:lvl1pPr marL="285750" indent="-285750">
              <a:buSzPct val="80000"/>
              <a:buFont typeface="Century Gothic" panose="020B0502020202020204" pitchFamily="34" charset="0"/>
              <a:buChar char="►"/>
              <a:defRPr sz="2000" b="1">
                <a:solidFill>
                  <a:srgbClr val="00579F"/>
                </a:solidFill>
                <a:latin typeface="Century Gothic" panose="020B0502020202020204" pitchFamily="34" charset="0"/>
              </a:defRPr>
            </a:lvl1pPr>
            <a:lvl2pPr marL="742950" indent="-285750" algn="just">
              <a:buFont typeface="Wingdings" panose="05000000000000000000" pitchFamily="2" charset="2"/>
              <a:buChar char="§"/>
              <a:defRPr sz="1800">
                <a:solidFill>
                  <a:srgbClr val="00579F"/>
                </a:solidFill>
                <a:latin typeface="Century Gothic" panose="020B0502020202020204" pitchFamily="34" charset="0"/>
              </a:defRPr>
            </a:lvl2pPr>
            <a:lvl3pPr marL="1200150" indent="-285750">
              <a:buFont typeface="Wingdings" panose="05000000000000000000" pitchFamily="2" charset="2"/>
              <a:buChar char="ü"/>
              <a:defRPr sz="1800" b="0" baseline="0">
                <a:solidFill>
                  <a:srgbClr val="00579F"/>
                </a:solidFill>
                <a:latin typeface="Century Gothic" panose="020B0502020202020204" pitchFamily="34" charset="0"/>
              </a:defRPr>
            </a:lvl3pPr>
            <a:lvl4pPr marL="1371600" indent="0">
              <a:buFontTx/>
              <a:buNone/>
              <a:defRPr sz="1800">
                <a:solidFill>
                  <a:srgbClr val="FF7C00"/>
                </a:solidFill>
                <a:latin typeface="Century Gothic" panose="020B0502020202020204" pitchFamily="34" charset="0"/>
              </a:defRPr>
            </a:lvl4pPr>
            <a:lvl5pPr>
              <a:defRPr sz="1300"/>
            </a:lvl5pPr>
          </a:lstStyle>
          <a:p>
            <a:pPr lvl="0"/>
            <a:r>
              <a:rPr lang="fr-FR" dirty="0"/>
              <a:t>Modifiez les styles du texte du masque</a:t>
            </a:r>
          </a:p>
          <a:p>
            <a:pPr lvl="1"/>
            <a:r>
              <a:rPr lang="fr-FR" dirty="0"/>
              <a:t>Deuxième niveau</a:t>
            </a:r>
          </a:p>
          <a:p>
            <a:pPr lvl="2"/>
            <a:r>
              <a:rPr lang="fr-FR" dirty="0"/>
              <a:t>Troisième niveau</a:t>
            </a:r>
          </a:p>
          <a:p>
            <a:pPr lvl="3"/>
            <a:r>
              <a:rPr lang="fr-FR" dirty="0"/>
              <a:t>Mots-clefs</a:t>
            </a:r>
          </a:p>
          <a:p>
            <a:pPr lvl="4"/>
            <a:r>
              <a:rPr lang="fr-FR" dirty="0"/>
              <a:t>Sources et légendes</a:t>
            </a:r>
          </a:p>
          <a:p>
            <a:pPr lvl="3"/>
            <a:endParaRPr lang="fr-FR" dirty="0"/>
          </a:p>
          <a:p>
            <a:pPr lvl="3"/>
            <a:endParaRPr lang="fr-FR" dirty="0"/>
          </a:p>
          <a:p>
            <a:pPr lvl="2"/>
            <a:endParaRPr lang="fr-FR" dirty="0"/>
          </a:p>
        </p:txBody>
      </p:sp>
    </p:spTree>
    <p:extLst>
      <p:ext uri="{BB962C8B-B14F-4D97-AF65-F5344CB8AC3E}">
        <p14:creationId xmlns:p14="http://schemas.microsoft.com/office/powerpoint/2010/main" val="2777477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09600" y="6356351"/>
            <a:ext cx="2844800" cy="365125"/>
          </a:xfrm>
          <a:prstGeom prst="rect">
            <a:avLst/>
          </a:prstGeom>
          <a:ln/>
        </p:spPr>
        <p:txBody>
          <a:bodyPr/>
          <a:lstStyle>
            <a:lvl1pPr>
              <a:defRPr/>
            </a:lvl1pPr>
          </a:lstStyle>
          <a:p>
            <a:pPr>
              <a:defRPr/>
            </a:pPr>
            <a:endParaRPr lang="fr-FR"/>
          </a:p>
        </p:txBody>
      </p:sp>
      <p:sp>
        <p:nvSpPr>
          <p:cNvPr id="3" name="Rectangle 5"/>
          <p:cNvSpPr>
            <a:spLocks noGrp="1" noChangeArrowheads="1"/>
          </p:cNvSpPr>
          <p:nvPr>
            <p:ph type="ftr" sz="quarter" idx="11"/>
          </p:nvPr>
        </p:nvSpPr>
        <p:spPr>
          <a:xfrm>
            <a:off x="7429963" y="6453337"/>
            <a:ext cx="3946624" cy="365125"/>
          </a:xfrm>
          <a:prstGeom prst="rect">
            <a:avLst/>
          </a:prstGeom>
          <a:ln/>
        </p:spPr>
        <p:txBody>
          <a:bodyPr/>
          <a:lstStyle>
            <a:lvl1pPr>
              <a:defRPr/>
            </a:lvl1pPr>
          </a:lstStyle>
          <a:p>
            <a:pPr>
              <a:defRPr/>
            </a:pPr>
            <a:r>
              <a:rPr lang="fr-FR"/>
              <a:t>AIRLAB, l'accélérateur de solutions pour la qualité de l'air</a:t>
            </a:r>
          </a:p>
        </p:txBody>
      </p:sp>
      <p:sp>
        <p:nvSpPr>
          <p:cNvPr id="4" name="Rectangle 6"/>
          <p:cNvSpPr>
            <a:spLocks noGrp="1" noChangeArrowheads="1"/>
          </p:cNvSpPr>
          <p:nvPr>
            <p:ph type="sldNum" sz="quarter" idx="12"/>
          </p:nvPr>
        </p:nvSpPr>
        <p:spPr>
          <a:xfrm>
            <a:off x="9203861" y="6448252"/>
            <a:ext cx="2844800" cy="365125"/>
          </a:xfrm>
          <a:prstGeom prst="rect">
            <a:avLst/>
          </a:prstGeom>
          <a:ln/>
        </p:spPr>
        <p:txBody>
          <a:bodyPr/>
          <a:lstStyle>
            <a:lvl1pPr>
              <a:defRPr/>
            </a:lvl1pPr>
          </a:lstStyle>
          <a:p>
            <a:pPr>
              <a:defRPr/>
            </a:pPr>
            <a:fld id="{5A7A9D56-A809-4127-B3F0-E686BD079EC9}" type="slidenum">
              <a:rPr lang="fr-FR"/>
              <a:pPr>
                <a:defRPr/>
              </a:pPr>
              <a:t>‹N°›</a:t>
            </a:fld>
            <a:endParaRPr lang="fr-FR"/>
          </a:p>
        </p:txBody>
      </p:sp>
    </p:spTree>
    <p:extLst>
      <p:ext uri="{BB962C8B-B14F-4D97-AF65-F5344CB8AC3E}">
        <p14:creationId xmlns:p14="http://schemas.microsoft.com/office/powerpoint/2010/main" val="3779517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PP">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cap="all" baseline="0"/>
            </a:lvl1pPr>
          </a:lstStyle>
          <a:p>
            <a:r>
              <a:rPr lang="fr-FR" dirty="0"/>
              <a:t>MODIFIEZ LE STYLE DU TITRE</a:t>
            </a:r>
          </a:p>
        </p:txBody>
      </p:sp>
      <p:sp>
        <p:nvSpPr>
          <p:cNvPr id="3" name="Espace réservé du pied de page 2"/>
          <p:cNvSpPr>
            <a:spLocks noGrp="1"/>
          </p:cNvSpPr>
          <p:nvPr>
            <p:ph type="ftr" sz="quarter" idx="10"/>
          </p:nvPr>
        </p:nvSpPr>
        <p:spPr>
          <a:xfrm>
            <a:off x="6888088" y="27421"/>
            <a:ext cx="5088565" cy="337740"/>
          </a:xfrm>
          <a:prstGeom prst="rect">
            <a:avLst/>
          </a:prstGeom>
        </p:spPr>
        <p:txBody>
          <a:bodyPr/>
          <a:lstStyle/>
          <a:p>
            <a:r>
              <a:rPr lang="fr-FR"/>
              <a:t>AIRLAB, l'accélérateur de solutions pour la qualité de l'air</a:t>
            </a:r>
            <a:endParaRPr lang="fr-FR" dirty="0"/>
          </a:p>
        </p:txBody>
      </p:sp>
      <p:sp>
        <p:nvSpPr>
          <p:cNvPr id="4" name="Espace réservé du numéro de diapositive 3"/>
          <p:cNvSpPr>
            <a:spLocks noGrp="1"/>
          </p:cNvSpPr>
          <p:nvPr>
            <p:ph type="sldNum" sz="quarter" idx="11"/>
          </p:nvPr>
        </p:nvSpPr>
        <p:spPr>
          <a:xfrm>
            <a:off x="9265748" y="17192"/>
            <a:ext cx="2871388" cy="365125"/>
          </a:xfrm>
          <a:prstGeom prst="rect">
            <a:avLst/>
          </a:prstGeom>
        </p:spPr>
        <p:txBody>
          <a:bodyPr/>
          <a:lstStyle/>
          <a:p>
            <a:fld id="{843A154F-9BBC-45A3-B40D-00159CB0D4F1}" type="slidenum">
              <a:rPr lang="fr-FR" smtClean="0"/>
              <a:pPr/>
              <a:t>‹N°›</a:t>
            </a:fld>
            <a:endParaRPr lang="fr-FR" dirty="0"/>
          </a:p>
        </p:txBody>
      </p:sp>
      <p:sp>
        <p:nvSpPr>
          <p:cNvPr id="6" name="Espace réservé du texte 5"/>
          <p:cNvSpPr>
            <a:spLocks noGrp="1"/>
          </p:cNvSpPr>
          <p:nvPr>
            <p:ph type="body" sz="quarter" idx="12"/>
          </p:nvPr>
        </p:nvSpPr>
        <p:spPr>
          <a:xfrm>
            <a:off x="911424" y="1988840"/>
            <a:ext cx="10513168" cy="4277542"/>
          </a:xfrm>
          <a:prstGeom prst="rect">
            <a:avLst/>
          </a:prstGeom>
        </p:spPr>
        <p:txBody>
          <a:bodyPr/>
          <a:lstStyle>
            <a:lvl1pPr>
              <a:buClr>
                <a:srgbClr val="4A7EBB"/>
              </a:buClr>
              <a:defRPr sz="2400">
                <a:solidFill>
                  <a:srgbClr val="4A7EBB"/>
                </a:solidFill>
              </a:defRPr>
            </a:lvl1pPr>
            <a:lvl2pPr>
              <a:buClr>
                <a:srgbClr val="4A7EBB"/>
              </a:buClr>
              <a:defRPr sz="2000">
                <a:solidFill>
                  <a:srgbClr val="4A7EBB"/>
                </a:solidFill>
              </a:defRPr>
            </a:lvl2pPr>
            <a:lvl3pPr>
              <a:buClr>
                <a:srgbClr val="4A7EBB"/>
              </a:buClr>
              <a:defRPr sz="1800">
                <a:solidFill>
                  <a:srgbClr val="4A7EBB"/>
                </a:solidFill>
              </a:defRPr>
            </a:lvl3pPr>
            <a:lvl4pPr>
              <a:buClr>
                <a:srgbClr val="4A7EBB"/>
              </a:buClr>
              <a:defRPr sz="1600">
                <a:solidFill>
                  <a:srgbClr val="4A7EBB"/>
                </a:solidFill>
              </a:defRPr>
            </a:lvl4pPr>
            <a:lvl5pPr>
              <a:buClr>
                <a:srgbClr val="4A7EBB"/>
              </a:buClr>
              <a:defRPr sz="1200">
                <a:solidFill>
                  <a:srgbClr val="4A7EBB"/>
                </a:solidFill>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71075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P">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cap="all" baseline="0"/>
            </a:lvl1pPr>
          </a:lstStyle>
          <a:p>
            <a:r>
              <a:rPr lang="fr-FR" dirty="0"/>
              <a:t>MODIFIEZ LE STYLE DU TITRE</a:t>
            </a:r>
          </a:p>
        </p:txBody>
      </p:sp>
      <p:sp>
        <p:nvSpPr>
          <p:cNvPr id="3" name="Espace réservé du pied de page 2"/>
          <p:cNvSpPr>
            <a:spLocks noGrp="1"/>
          </p:cNvSpPr>
          <p:nvPr>
            <p:ph type="ftr" sz="quarter" idx="10"/>
          </p:nvPr>
        </p:nvSpPr>
        <p:spPr/>
        <p:txBody>
          <a:bodyPr/>
          <a:lstStyle/>
          <a:p>
            <a:r>
              <a:rPr lang="fr-FR"/>
              <a:t>AIRLAB, l'accélérateur de solutions pour la qualité de l'air</a:t>
            </a:r>
            <a:endParaRPr lang="fr-FR" dirty="0"/>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‹N°›</a:t>
            </a:fld>
            <a:endParaRPr lang="fr-FR" dirty="0"/>
          </a:p>
        </p:txBody>
      </p:sp>
      <p:sp>
        <p:nvSpPr>
          <p:cNvPr id="6" name="Espace réservé du texte 5"/>
          <p:cNvSpPr>
            <a:spLocks noGrp="1"/>
          </p:cNvSpPr>
          <p:nvPr>
            <p:ph type="body" sz="quarter" idx="12"/>
          </p:nvPr>
        </p:nvSpPr>
        <p:spPr>
          <a:xfrm>
            <a:off x="911424" y="1988840"/>
            <a:ext cx="10513168" cy="4277542"/>
          </a:xfrm>
          <a:prstGeom prst="rect">
            <a:avLst/>
          </a:prstGeom>
        </p:spPr>
        <p:txBody>
          <a:bodyPr/>
          <a:lstStyle>
            <a:lvl1pPr>
              <a:buClr>
                <a:srgbClr val="4A7EBB"/>
              </a:buClr>
              <a:defRPr sz="2400">
                <a:solidFill>
                  <a:srgbClr val="4A7EBB"/>
                </a:solidFill>
              </a:defRPr>
            </a:lvl1pPr>
            <a:lvl2pPr>
              <a:buClr>
                <a:srgbClr val="4A7EBB"/>
              </a:buClr>
              <a:defRPr sz="2000">
                <a:solidFill>
                  <a:srgbClr val="4A7EBB"/>
                </a:solidFill>
              </a:defRPr>
            </a:lvl2pPr>
            <a:lvl3pPr>
              <a:buClr>
                <a:srgbClr val="4A7EBB"/>
              </a:buClr>
              <a:defRPr sz="1800">
                <a:solidFill>
                  <a:srgbClr val="4A7EBB"/>
                </a:solidFill>
              </a:defRPr>
            </a:lvl3pPr>
            <a:lvl4pPr>
              <a:buClr>
                <a:srgbClr val="4A7EBB"/>
              </a:buClr>
              <a:defRPr sz="1600">
                <a:solidFill>
                  <a:srgbClr val="4A7EBB"/>
                </a:solidFill>
              </a:defRPr>
            </a:lvl4pPr>
            <a:lvl5pPr>
              <a:buClr>
                <a:srgbClr val="4A7EBB"/>
              </a:buClr>
              <a:defRPr sz="1200">
                <a:solidFill>
                  <a:srgbClr val="4A7EBB"/>
                </a:solidFill>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17440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cap="all" baseline="0"/>
            </a:lvl1pPr>
          </a:lstStyle>
          <a:p>
            <a:r>
              <a:rPr lang="fr-FR" dirty="0"/>
              <a:t>Modifiez le style du titre</a:t>
            </a:r>
          </a:p>
        </p:txBody>
      </p:sp>
      <p:sp>
        <p:nvSpPr>
          <p:cNvPr id="3" name="Espace réservé du pied de page 2"/>
          <p:cNvSpPr>
            <a:spLocks noGrp="1"/>
          </p:cNvSpPr>
          <p:nvPr>
            <p:ph type="ftr" sz="quarter" idx="10"/>
          </p:nvPr>
        </p:nvSpPr>
        <p:spPr/>
        <p:txBody>
          <a:bodyPr/>
          <a:lstStyle/>
          <a:p>
            <a:r>
              <a:rPr lang="fr-FR"/>
              <a:t>AIRLAB, l'accélérateur de solutions pour la qualité de l'air</a:t>
            </a:r>
            <a:endParaRPr lang="fr-FR" dirty="0"/>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‹N°›</a:t>
            </a:fld>
            <a:endParaRPr lang="fr-FR" dirty="0"/>
          </a:p>
        </p:txBody>
      </p:sp>
      <p:sp>
        <p:nvSpPr>
          <p:cNvPr id="5" name="Espace réservé du texte 5"/>
          <p:cNvSpPr>
            <a:spLocks noGrp="1"/>
          </p:cNvSpPr>
          <p:nvPr>
            <p:ph type="body" sz="quarter" idx="12"/>
          </p:nvPr>
        </p:nvSpPr>
        <p:spPr>
          <a:xfrm>
            <a:off x="911424" y="1990800"/>
            <a:ext cx="5256584" cy="4277542"/>
          </a:xfrm>
          <a:prstGeom prst="rect">
            <a:avLst/>
          </a:prstGeom>
        </p:spPr>
        <p:txBody>
          <a:bodyPr/>
          <a:lstStyle>
            <a:lvl1pPr>
              <a:buClr>
                <a:srgbClr val="4A7EBB"/>
              </a:buClr>
              <a:defRPr>
                <a:solidFill>
                  <a:srgbClr val="4A7EBB"/>
                </a:solidFill>
              </a:defRPr>
            </a:lvl1pPr>
            <a:lvl2pPr>
              <a:buClr>
                <a:srgbClr val="4A7EBB"/>
              </a:buClr>
              <a:defRPr>
                <a:solidFill>
                  <a:srgbClr val="4A7EBB"/>
                </a:solidFill>
              </a:defRPr>
            </a:lvl2pPr>
            <a:lvl3pPr>
              <a:buClr>
                <a:srgbClr val="4A7EBB"/>
              </a:buClr>
              <a:defRPr>
                <a:solidFill>
                  <a:srgbClr val="4A7EBB"/>
                </a:solidFill>
              </a:defRPr>
            </a:lvl3pPr>
            <a:lvl4pPr>
              <a:buClr>
                <a:srgbClr val="4A7EBB"/>
              </a:buClr>
              <a:defRPr>
                <a:solidFill>
                  <a:srgbClr val="4A7EBB"/>
                </a:solidFill>
              </a:defRPr>
            </a:lvl4pPr>
            <a:lvl5pPr>
              <a:buClr>
                <a:srgbClr val="4A7EBB"/>
              </a:buClr>
              <a:defRPr>
                <a:solidFill>
                  <a:srgbClr val="4A7EBB"/>
                </a:solidFill>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pour une image  11"/>
          <p:cNvSpPr>
            <a:spLocks noGrp="1"/>
          </p:cNvSpPr>
          <p:nvPr>
            <p:ph type="pic" sz="quarter" idx="13"/>
          </p:nvPr>
        </p:nvSpPr>
        <p:spPr>
          <a:xfrm>
            <a:off x="6528048" y="1990800"/>
            <a:ext cx="4968552" cy="4277542"/>
          </a:xfrm>
          <a:prstGeom prst="rect">
            <a:avLst/>
          </a:prstGeom>
        </p:spPr>
        <p:txBody>
          <a:bodyPr/>
          <a:lstStyle/>
          <a:p>
            <a:endParaRPr lang="fr-FR"/>
          </a:p>
        </p:txBody>
      </p:sp>
    </p:spTree>
    <p:extLst>
      <p:ext uri="{BB962C8B-B14F-4D97-AF65-F5344CB8AC3E}">
        <p14:creationId xmlns:p14="http://schemas.microsoft.com/office/powerpoint/2010/main" val="1521256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cap="all" baseline="0"/>
            </a:lvl1pPr>
          </a:lstStyle>
          <a:p>
            <a:r>
              <a:rPr lang="fr-FR" dirty="0"/>
              <a:t>Modifiez le style du titre</a:t>
            </a:r>
          </a:p>
        </p:txBody>
      </p:sp>
      <p:sp>
        <p:nvSpPr>
          <p:cNvPr id="3" name="Espace réservé du pied de page 2"/>
          <p:cNvSpPr>
            <a:spLocks noGrp="1"/>
          </p:cNvSpPr>
          <p:nvPr>
            <p:ph type="ftr" sz="quarter" idx="10"/>
          </p:nvPr>
        </p:nvSpPr>
        <p:spPr/>
        <p:txBody>
          <a:bodyPr/>
          <a:lstStyle/>
          <a:p>
            <a:r>
              <a:rPr lang="fr-FR"/>
              <a:t>AIRLAB, l'accélérateur de solutions pour la qualité de l'air</a:t>
            </a:r>
            <a:endParaRPr lang="fr-FR" dirty="0"/>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‹N°›</a:t>
            </a:fld>
            <a:endParaRPr lang="fr-FR" dirty="0"/>
          </a:p>
        </p:txBody>
      </p:sp>
      <p:sp>
        <p:nvSpPr>
          <p:cNvPr id="5" name="Espace réservé du texte 5"/>
          <p:cNvSpPr>
            <a:spLocks noGrp="1"/>
          </p:cNvSpPr>
          <p:nvPr>
            <p:ph type="body" sz="quarter" idx="12"/>
          </p:nvPr>
        </p:nvSpPr>
        <p:spPr>
          <a:xfrm>
            <a:off x="6456040" y="1990800"/>
            <a:ext cx="5040560" cy="4277542"/>
          </a:xfrm>
          <a:prstGeom prst="rect">
            <a:avLst/>
          </a:prstGeom>
        </p:spPr>
        <p:txBody>
          <a:bodyPr/>
          <a:lstStyle>
            <a:lvl1pPr>
              <a:defRPr>
                <a:solidFill>
                  <a:srgbClr val="009FE3"/>
                </a:solidFill>
              </a:defRPr>
            </a:lvl1pPr>
            <a:lvl2pPr>
              <a:defRPr>
                <a:solidFill>
                  <a:srgbClr val="009FE3"/>
                </a:solidFill>
              </a:defRPr>
            </a:lvl2pPr>
            <a:lvl3pPr>
              <a:defRPr>
                <a:solidFill>
                  <a:srgbClr val="009FE3"/>
                </a:solidFill>
              </a:defRPr>
            </a:lvl3pPr>
            <a:lvl4pPr>
              <a:defRPr>
                <a:solidFill>
                  <a:srgbClr val="009FE3"/>
                </a:solidFill>
              </a:defRPr>
            </a:lvl4pPr>
            <a:lvl5pPr>
              <a:defRPr>
                <a:solidFill>
                  <a:srgbClr val="009FE3"/>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pour une image  11"/>
          <p:cNvSpPr>
            <a:spLocks noGrp="1"/>
          </p:cNvSpPr>
          <p:nvPr>
            <p:ph type="pic" sz="quarter" idx="13"/>
          </p:nvPr>
        </p:nvSpPr>
        <p:spPr>
          <a:xfrm>
            <a:off x="839416" y="1990800"/>
            <a:ext cx="5256000" cy="4277542"/>
          </a:xfrm>
          <a:prstGeom prst="rect">
            <a:avLst/>
          </a:prstGeom>
        </p:spPr>
        <p:txBody>
          <a:bodyPr/>
          <a:lstStyle/>
          <a:p>
            <a:endParaRPr lang="fr-FR"/>
          </a:p>
        </p:txBody>
      </p:sp>
    </p:spTree>
    <p:extLst>
      <p:ext uri="{BB962C8B-B14F-4D97-AF65-F5344CB8AC3E}">
        <p14:creationId xmlns:p14="http://schemas.microsoft.com/office/powerpoint/2010/main" val="2822040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cap="all" baseline="0"/>
            </a:lvl1pPr>
          </a:lstStyle>
          <a:p>
            <a:r>
              <a:rPr lang="fr-FR" dirty="0"/>
              <a:t>Modifiez le style du titre</a:t>
            </a:r>
          </a:p>
        </p:txBody>
      </p:sp>
      <p:sp>
        <p:nvSpPr>
          <p:cNvPr id="3" name="Espace réservé du pied de page 2"/>
          <p:cNvSpPr>
            <a:spLocks noGrp="1"/>
          </p:cNvSpPr>
          <p:nvPr>
            <p:ph type="ftr" sz="quarter" idx="10"/>
          </p:nvPr>
        </p:nvSpPr>
        <p:spPr/>
        <p:txBody>
          <a:bodyPr/>
          <a:lstStyle/>
          <a:p>
            <a:r>
              <a:rPr lang="fr-FR"/>
              <a:t>AIRLAB, l'accélérateur de solutions pour la qualité de l'air</a:t>
            </a:r>
            <a:endParaRPr lang="fr-FR" dirty="0"/>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‹N°›</a:t>
            </a:fld>
            <a:endParaRPr lang="fr-FR" dirty="0"/>
          </a:p>
        </p:txBody>
      </p:sp>
      <p:sp>
        <p:nvSpPr>
          <p:cNvPr id="5" name="Espace réservé du texte 5"/>
          <p:cNvSpPr>
            <a:spLocks noGrp="1"/>
          </p:cNvSpPr>
          <p:nvPr>
            <p:ph type="body" sz="quarter" idx="12"/>
          </p:nvPr>
        </p:nvSpPr>
        <p:spPr>
          <a:xfrm>
            <a:off x="6456040" y="1815754"/>
            <a:ext cx="5256584" cy="4277542"/>
          </a:xfrm>
          <a:prstGeom prst="rect">
            <a:avLst/>
          </a:prstGeom>
        </p:spPr>
        <p:txBody>
          <a:bodyPr/>
          <a:lstStyle>
            <a:lvl1pPr>
              <a:defRPr>
                <a:solidFill>
                  <a:srgbClr val="009FE3"/>
                </a:solidFill>
              </a:defRPr>
            </a:lvl1pPr>
            <a:lvl2pPr>
              <a:defRPr>
                <a:solidFill>
                  <a:srgbClr val="009FE3"/>
                </a:solidFill>
              </a:defRPr>
            </a:lvl2pPr>
            <a:lvl3pPr>
              <a:defRPr>
                <a:solidFill>
                  <a:srgbClr val="009FE3"/>
                </a:solidFill>
              </a:defRPr>
            </a:lvl3pPr>
            <a:lvl4pPr>
              <a:defRPr>
                <a:solidFill>
                  <a:srgbClr val="009FE3"/>
                </a:solidFill>
              </a:defRPr>
            </a:lvl4pPr>
            <a:lvl5pPr>
              <a:defRPr>
                <a:solidFill>
                  <a:srgbClr val="009FE3"/>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pour une image  11"/>
          <p:cNvSpPr>
            <a:spLocks noGrp="1"/>
          </p:cNvSpPr>
          <p:nvPr>
            <p:ph type="pic" sz="quarter" idx="13"/>
          </p:nvPr>
        </p:nvSpPr>
        <p:spPr>
          <a:xfrm>
            <a:off x="839416" y="1815754"/>
            <a:ext cx="5256000" cy="4277542"/>
          </a:xfrm>
          <a:prstGeom prst="rect">
            <a:avLst/>
          </a:prstGeom>
        </p:spPr>
        <p:txBody>
          <a:bodyPr/>
          <a:lstStyle/>
          <a:p>
            <a:endParaRPr lang="fr-FR"/>
          </a:p>
        </p:txBody>
      </p:sp>
    </p:spTree>
    <p:extLst>
      <p:ext uri="{BB962C8B-B14F-4D97-AF65-F5344CB8AC3E}">
        <p14:creationId xmlns:p14="http://schemas.microsoft.com/office/powerpoint/2010/main" val="3193065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7" name="Espace réservé du graphique SmartArt 6"/>
          <p:cNvSpPr>
            <a:spLocks noGrp="1"/>
          </p:cNvSpPr>
          <p:nvPr>
            <p:ph type="dgm" sz="quarter" idx="14"/>
          </p:nvPr>
        </p:nvSpPr>
        <p:spPr>
          <a:xfrm>
            <a:off x="839416" y="1916832"/>
            <a:ext cx="10801200" cy="4104456"/>
          </a:xfrm>
          <a:prstGeom prst="rect">
            <a:avLst/>
          </a:prstGeom>
        </p:spPr>
        <p:txBody>
          <a:bodyPr/>
          <a:lstStyle/>
          <a:p>
            <a:endParaRPr lang="fr-FR" dirty="0"/>
          </a:p>
        </p:txBody>
      </p:sp>
      <p:sp>
        <p:nvSpPr>
          <p:cNvPr id="2" name="Titre 1"/>
          <p:cNvSpPr>
            <a:spLocks noGrp="1"/>
          </p:cNvSpPr>
          <p:nvPr>
            <p:ph type="title"/>
          </p:nvPr>
        </p:nvSpPr>
        <p:spPr/>
        <p:txBody>
          <a:bodyPr/>
          <a:lstStyle>
            <a:lvl1pPr>
              <a:defRPr cap="all" baseline="0"/>
            </a:lvl1pPr>
          </a:lstStyle>
          <a:p>
            <a:r>
              <a:rPr lang="fr-FR" dirty="0"/>
              <a:t>Modifiez le style du titre</a:t>
            </a:r>
          </a:p>
        </p:txBody>
      </p:sp>
      <p:sp>
        <p:nvSpPr>
          <p:cNvPr id="3" name="Espace réservé du pied de page 2"/>
          <p:cNvSpPr>
            <a:spLocks noGrp="1"/>
          </p:cNvSpPr>
          <p:nvPr>
            <p:ph type="ftr" sz="quarter" idx="10"/>
          </p:nvPr>
        </p:nvSpPr>
        <p:spPr/>
        <p:txBody>
          <a:bodyPr/>
          <a:lstStyle/>
          <a:p>
            <a:r>
              <a:rPr lang="fr-FR"/>
              <a:t>AIRLAB, l'accélérateur de solutions pour la qualité de l'air</a:t>
            </a:r>
            <a:endParaRPr lang="fr-FR" dirty="0"/>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‹N°›</a:t>
            </a:fld>
            <a:endParaRPr lang="fr-FR" dirty="0"/>
          </a:p>
        </p:txBody>
      </p:sp>
    </p:spTree>
    <p:extLst>
      <p:ext uri="{BB962C8B-B14F-4D97-AF65-F5344CB8AC3E}">
        <p14:creationId xmlns:p14="http://schemas.microsoft.com/office/powerpoint/2010/main" val="2100921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cap="all" baseline="0"/>
            </a:lvl1pPr>
          </a:lstStyle>
          <a:p>
            <a:r>
              <a:rPr lang="fr-FR" dirty="0"/>
              <a:t>Modifiez le style du titre</a:t>
            </a:r>
          </a:p>
        </p:txBody>
      </p:sp>
      <p:sp>
        <p:nvSpPr>
          <p:cNvPr id="3" name="Espace réservé du pied de page 2"/>
          <p:cNvSpPr>
            <a:spLocks noGrp="1"/>
          </p:cNvSpPr>
          <p:nvPr>
            <p:ph type="ftr" sz="quarter" idx="10"/>
          </p:nvPr>
        </p:nvSpPr>
        <p:spPr/>
        <p:txBody>
          <a:bodyPr/>
          <a:lstStyle/>
          <a:p>
            <a:r>
              <a:rPr lang="fr-FR"/>
              <a:t>AIRLAB, l'accélérateur de solutions pour la qualité de l'air</a:t>
            </a:r>
            <a:endParaRPr lang="fr-FR" dirty="0"/>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‹N°›</a:t>
            </a:fld>
            <a:endParaRPr lang="fr-FR" dirty="0"/>
          </a:p>
        </p:txBody>
      </p:sp>
      <p:sp>
        <p:nvSpPr>
          <p:cNvPr id="5" name="Espace réservé pour une image  11"/>
          <p:cNvSpPr>
            <a:spLocks noGrp="1"/>
          </p:cNvSpPr>
          <p:nvPr>
            <p:ph type="pic" sz="quarter" idx="13"/>
          </p:nvPr>
        </p:nvSpPr>
        <p:spPr>
          <a:xfrm>
            <a:off x="839416" y="1916832"/>
            <a:ext cx="10801200" cy="4205534"/>
          </a:xfrm>
          <a:prstGeom prst="rect">
            <a:avLst/>
          </a:prstGeom>
        </p:spPr>
        <p:txBody>
          <a:bodyPr/>
          <a:lstStyle/>
          <a:p>
            <a:endParaRPr lang="fr-FR"/>
          </a:p>
        </p:txBody>
      </p:sp>
    </p:spTree>
    <p:extLst>
      <p:ext uri="{BB962C8B-B14F-4D97-AF65-F5344CB8AC3E}">
        <p14:creationId xmlns:p14="http://schemas.microsoft.com/office/powerpoint/2010/main" val="2951451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Espace réservé du texte 5"/>
          <p:cNvSpPr>
            <a:spLocks noGrp="1"/>
          </p:cNvSpPr>
          <p:nvPr>
            <p:ph type="body" sz="quarter" idx="12"/>
          </p:nvPr>
        </p:nvSpPr>
        <p:spPr>
          <a:xfrm>
            <a:off x="7567649" y="1052736"/>
            <a:ext cx="4624351" cy="5805264"/>
          </a:xfrm>
          <a:prstGeom prst="rect">
            <a:avLst/>
          </a:prstGeom>
          <a:solidFill>
            <a:srgbClr val="F28D8F"/>
          </a:solidFill>
        </p:spPr>
        <p:txBody>
          <a:bodyPr/>
          <a:lstStyle>
            <a:lvl1pPr marL="0" indent="0" algn="l">
              <a:buFontTx/>
              <a:buNone/>
              <a:defRPr>
                <a:solidFill>
                  <a:srgbClr val="FFFFFF"/>
                </a:solidFill>
              </a:defRPr>
            </a:lvl1pPr>
            <a:lvl2pPr marL="457200" indent="0">
              <a:buFontTx/>
              <a:buNone/>
              <a:defRPr>
                <a:solidFill>
                  <a:srgbClr val="FFFFFF"/>
                </a:solidFill>
              </a:defRPr>
            </a:lvl2pPr>
            <a:lvl3pPr marL="914400" indent="0">
              <a:buFontTx/>
              <a:buNone/>
              <a:defRPr>
                <a:solidFill>
                  <a:srgbClr val="FFFFFF"/>
                </a:solidFill>
              </a:defRPr>
            </a:lvl3pPr>
            <a:lvl4pPr marL="1371600" indent="0">
              <a:buFontTx/>
              <a:buNone/>
              <a:defRPr>
                <a:solidFill>
                  <a:srgbClr val="FFFFFF"/>
                </a:solidFill>
              </a:defRPr>
            </a:lvl4pPr>
            <a:lvl5pPr>
              <a:buFontTx/>
              <a:buNone/>
              <a:defRPr>
                <a:solidFill>
                  <a:srgbClr val="FFFFFF"/>
                </a:solidFill>
              </a:defRPr>
            </a:lvl5pPr>
          </a:lstStyle>
          <a:p>
            <a:pPr lvl="0"/>
            <a:endParaRPr lang="fr-FR" dirty="0"/>
          </a:p>
        </p:txBody>
      </p:sp>
      <p:sp>
        <p:nvSpPr>
          <p:cNvPr id="5" name="Espace réservé du texte 7"/>
          <p:cNvSpPr>
            <a:spLocks noGrp="1"/>
          </p:cNvSpPr>
          <p:nvPr>
            <p:ph type="body" sz="quarter" idx="10" hasCustomPrompt="1"/>
          </p:nvPr>
        </p:nvSpPr>
        <p:spPr>
          <a:xfrm>
            <a:off x="4727849" y="66328"/>
            <a:ext cx="7416823" cy="914400"/>
          </a:xfrm>
          <a:prstGeom prst="rect">
            <a:avLst/>
          </a:prstGeom>
        </p:spPr>
        <p:txBody>
          <a:bodyPr/>
          <a:lstStyle/>
          <a:p>
            <a:pPr lvl="0"/>
            <a:r>
              <a:rPr lang="fr-FR" dirty="0"/>
              <a:t>Nom – Fonction – Organisme</a:t>
            </a:r>
          </a:p>
          <a:p>
            <a:pPr lvl="0"/>
            <a:r>
              <a:rPr lang="fr-FR" dirty="0"/>
              <a:t>Date</a:t>
            </a:r>
          </a:p>
          <a:p>
            <a:pPr lvl="4"/>
            <a:endParaRPr lang="fr-FR" dirty="0"/>
          </a:p>
        </p:txBody>
      </p:sp>
    </p:spTree>
    <p:extLst>
      <p:ext uri="{BB962C8B-B14F-4D97-AF65-F5344CB8AC3E}">
        <p14:creationId xmlns:p14="http://schemas.microsoft.com/office/powerpoint/2010/main" val="2229323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2" presetClass="entr" presetSubtype="2" fill="hold" grpId="1"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additive="base">
                                        <p:cTn id="9" dur="500" fill="hold"/>
                                        <p:tgtEl>
                                          <p:spTgt spid="2"/>
                                        </p:tgtEl>
                                        <p:attrNameLst>
                                          <p:attrName>ppt_x</p:attrName>
                                        </p:attrNameLst>
                                      </p:cBhvr>
                                      <p:tavLst>
                                        <p:tav tm="0">
                                          <p:val>
                                            <p:strVal val="1+#ppt_w/2"/>
                                          </p:val>
                                        </p:tav>
                                        <p:tav tm="100000">
                                          <p:val>
                                            <p:strVal val="#ppt_x"/>
                                          </p:val>
                                        </p:tav>
                                      </p:tavLst>
                                    </p:anim>
                                    <p:anim calcmode="lin" valueType="num">
                                      <p:cBhvr additive="base">
                                        <p:cTn id="1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tmplLst>
          <p:tmpl>
            <p:tnLst>
              <p:par>
                <p:cTn presetID="1" presetClass="entr" presetSubtype="0" fill="hold" nodeType="withEffect">
                  <p:stCondLst>
                    <p:cond delay="0"/>
                  </p:stCondLst>
                  <p:childTnLst>
                    <p:set>
                      <p:cBhvr>
                        <p:cTn dur="1" fill="hold">
                          <p:stCondLst>
                            <p:cond delay="0"/>
                          </p:stCondLst>
                        </p:cTn>
                        <p:tgtEl>
                          <p:spTgt spid="2"/>
                        </p:tgtEl>
                        <p:attrNameLst>
                          <p:attrName>style.visibility</p:attrName>
                        </p:attrNameLst>
                      </p:cBhvr>
                      <p:to>
                        <p:strVal val="visible"/>
                      </p:to>
                    </p:set>
                  </p:childTnLst>
                </p:cTn>
              </p:par>
            </p:tnLst>
          </p:tmpl>
        </p:tmplLst>
      </p:bldP>
      <p:bldP spid="2" grpId="1" animBg="1">
        <p:tmplLst>
          <p:tmpl>
            <p:tnLst>
              <p:par>
                <p:cTn presetID="2" presetClass="entr" presetSubtype="2" fill="hold" nodeType="withEffect">
                  <p:stCondLst>
                    <p:cond delay="0"/>
                  </p:stCondLst>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FONDS VARIABLES 1LIGNE">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67D8134B-0256-8943-ADC7-915908DD509C}"/>
              </a:ext>
            </a:extLst>
          </p:cNvPr>
          <p:cNvSpPr/>
          <p:nvPr userDrawn="1"/>
        </p:nvSpPr>
        <p:spPr>
          <a:xfrm>
            <a:off x="11776847" y="6461760"/>
            <a:ext cx="296533" cy="296533"/>
          </a:xfrm>
          <a:prstGeom prst="ellipse">
            <a:avLst/>
          </a:prstGeom>
          <a:solidFill>
            <a:srgbClr val="354D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5" name="Espace réservé du numéro de diapositive 5">
            <a:extLst>
              <a:ext uri="{FF2B5EF4-FFF2-40B4-BE49-F238E27FC236}">
                <a16:creationId xmlns:a16="http://schemas.microsoft.com/office/drawing/2014/main" id="{8F7F6DBE-5EA9-E44A-9730-0E707E3C41EC}"/>
              </a:ext>
            </a:extLst>
          </p:cNvPr>
          <p:cNvSpPr>
            <a:spLocks noGrp="1"/>
          </p:cNvSpPr>
          <p:nvPr>
            <p:ph type="sldNum" sz="quarter" idx="4"/>
          </p:nvPr>
        </p:nvSpPr>
        <p:spPr>
          <a:xfrm>
            <a:off x="11586132" y="6371168"/>
            <a:ext cx="681925" cy="486833"/>
          </a:xfrm>
          <a:prstGeom prst="rect">
            <a:avLst/>
          </a:prstGeom>
        </p:spPr>
        <p:txBody>
          <a:bodyPr vert="horz" lIns="91440" tIns="45720" rIns="91440" bIns="45720" rtlCol="0" anchor="ctr"/>
          <a:lstStyle>
            <a:lvl1pPr algn="ctr">
              <a:defRPr sz="933">
                <a:solidFill>
                  <a:schemeClr val="bg1"/>
                </a:solidFill>
                <a:effectLst/>
                <a:latin typeface="Segoe UI"/>
              </a:defRPr>
            </a:lvl1pPr>
          </a:lstStyle>
          <a:p>
            <a:fld id="{CAB6D575-E7C0-4246-B7CD-655A6D302E32}" type="slidenum">
              <a:rPr lang="fr-FR" smtClean="0"/>
              <a:pPr/>
              <a:t>‹N°›</a:t>
            </a:fld>
            <a:endParaRPr lang="fr-FR" dirty="0"/>
          </a:p>
        </p:txBody>
      </p:sp>
    </p:spTree>
    <p:extLst>
      <p:ext uri="{BB962C8B-B14F-4D97-AF65-F5344CB8AC3E}">
        <p14:creationId xmlns:p14="http://schemas.microsoft.com/office/powerpoint/2010/main" val="21580478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NDS VARIABLES 1LIGNE">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67D8134B-0256-8943-ADC7-915908DD509C}"/>
              </a:ext>
            </a:extLst>
          </p:cNvPr>
          <p:cNvSpPr/>
          <p:nvPr userDrawn="1"/>
        </p:nvSpPr>
        <p:spPr>
          <a:xfrm>
            <a:off x="11776847" y="6461760"/>
            <a:ext cx="296533" cy="296533"/>
          </a:xfrm>
          <a:prstGeom prst="ellipse">
            <a:avLst/>
          </a:prstGeom>
          <a:solidFill>
            <a:srgbClr val="354D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5" name="Espace réservé du numéro de diapositive 5">
            <a:extLst>
              <a:ext uri="{FF2B5EF4-FFF2-40B4-BE49-F238E27FC236}">
                <a16:creationId xmlns:a16="http://schemas.microsoft.com/office/drawing/2014/main" id="{8F7F6DBE-5EA9-E44A-9730-0E707E3C41EC}"/>
              </a:ext>
            </a:extLst>
          </p:cNvPr>
          <p:cNvSpPr>
            <a:spLocks noGrp="1"/>
          </p:cNvSpPr>
          <p:nvPr>
            <p:ph type="sldNum" sz="quarter" idx="4"/>
          </p:nvPr>
        </p:nvSpPr>
        <p:spPr>
          <a:xfrm>
            <a:off x="11586132" y="6371168"/>
            <a:ext cx="681925" cy="486833"/>
          </a:xfrm>
          <a:prstGeom prst="rect">
            <a:avLst/>
          </a:prstGeom>
        </p:spPr>
        <p:txBody>
          <a:bodyPr vert="horz" lIns="91440" tIns="45720" rIns="91440" bIns="45720" rtlCol="0" anchor="ctr"/>
          <a:lstStyle>
            <a:lvl1pPr algn="ctr">
              <a:defRPr sz="933">
                <a:solidFill>
                  <a:schemeClr val="bg1"/>
                </a:solidFill>
                <a:effectLst/>
                <a:latin typeface="Segoe UI"/>
              </a:defRPr>
            </a:lvl1pPr>
          </a:lstStyle>
          <a:p>
            <a:fld id="{CAB6D575-E7C0-4246-B7CD-655A6D302E32}" type="slidenum">
              <a:rPr lang="fr-FR" smtClean="0"/>
              <a:pPr/>
              <a:t>‹N°›</a:t>
            </a:fld>
            <a:endParaRPr lang="fr-FR" dirty="0"/>
          </a:p>
        </p:txBody>
      </p:sp>
      <p:sp>
        <p:nvSpPr>
          <p:cNvPr id="6" name="Espace réservé du pied de page 7">
            <a:extLst>
              <a:ext uri="{FF2B5EF4-FFF2-40B4-BE49-F238E27FC236}">
                <a16:creationId xmlns:a16="http://schemas.microsoft.com/office/drawing/2014/main" id="{027A232E-7F0F-0A43-97F8-26088DC958E6}"/>
              </a:ext>
            </a:extLst>
          </p:cNvPr>
          <p:cNvSpPr>
            <a:spLocks noGrp="1"/>
          </p:cNvSpPr>
          <p:nvPr>
            <p:ph type="ftr" sz="quarter" idx="3"/>
          </p:nvPr>
        </p:nvSpPr>
        <p:spPr>
          <a:xfrm>
            <a:off x="6858000" y="6390453"/>
            <a:ext cx="4114800" cy="366183"/>
          </a:xfrm>
          <a:prstGeom prst="rect">
            <a:avLst/>
          </a:prstGeom>
        </p:spPr>
        <p:txBody>
          <a:bodyPr vert="horz" lIns="91440" tIns="45720" rIns="91440" bIns="45720" rtlCol="0" anchor="ctr"/>
          <a:lstStyle>
            <a:lvl1pPr algn="ctr">
              <a:defRPr lang="fr-FR" sz="1067" kern="1200" dirty="0">
                <a:solidFill>
                  <a:srgbClr val="354D9B"/>
                </a:solidFill>
                <a:effectLst/>
                <a:latin typeface="Segoe UI"/>
                <a:ea typeface="+mn-ea"/>
                <a:cs typeface="+mn-cs"/>
              </a:defRPr>
            </a:lvl1pPr>
          </a:lstStyle>
          <a:p>
            <a:r>
              <a:rPr lang="fr-FR">
                <a:solidFill>
                  <a:srgbClr val="354D9B"/>
                </a:solidFill>
              </a:rPr>
              <a:t>AIRLAB, l'accélérateur de solutions pour la qualité de l'air</a:t>
            </a:r>
          </a:p>
        </p:txBody>
      </p:sp>
      <p:sp>
        <p:nvSpPr>
          <p:cNvPr id="7"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296795" y="108833"/>
            <a:ext cx="10676005" cy="533899"/>
          </a:xfrm>
          <a:prstGeom prst="rect">
            <a:avLst/>
          </a:prstGeom>
        </p:spPr>
        <p:txBody>
          <a:bodyPr wrap="square" tIns="48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fr-FR" sz="2667" dirty="0"/>
              <a:t>EXEMPLE DE TITRE DE PRÉSENTATION SUR</a:t>
            </a:r>
            <a:r>
              <a:rPr lang="fr-FR" sz="2667" baseline="0" dirty="0"/>
              <a:t> 1 LIGNE</a:t>
            </a:r>
            <a:endParaRPr lang="fr-FR" sz="2667" dirty="0"/>
          </a:p>
        </p:txBody>
      </p:sp>
    </p:spTree>
    <p:extLst>
      <p:ext uri="{BB962C8B-B14F-4D97-AF65-F5344CB8AC3E}">
        <p14:creationId xmlns:p14="http://schemas.microsoft.com/office/powerpoint/2010/main" val="2623335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FONDS VARIABLES 1LIGNE">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67D8134B-0256-8943-ADC7-915908DD509C}"/>
              </a:ext>
            </a:extLst>
          </p:cNvPr>
          <p:cNvSpPr/>
          <p:nvPr userDrawn="1"/>
        </p:nvSpPr>
        <p:spPr>
          <a:xfrm>
            <a:off x="11776847" y="6461760"/>
            <a:ext cx="296533" cy="296533"/>
          </a:xfrm>
          <a:prstGeom prst="ellipse">
            <a:avLst/>
          </a:prstGeom>
          <a:solidFill>
            <a:srgbClr val="354D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5" name="Espace réservé du numéro de diapositive 5">
            <a:extLst>
              <a:ext uri="{FF2B5EF4-FFF2-40B4-BE49-F238E27FC236}">
                <a16:creationId xmlns:a16="http://schemas.microsoft.com/office/drawing/2014/main" id="{8F7F6DBE-5EA9-E44A-9730-0E707E3C41EC}"/>
              </a:ext>
            </a:extLst>
          </p:cNvPr>
          <p:cNvSpPr>
            <a:spLocks noGrp="1"/>
          </p:cNvSpPr>
          <p:nvPr>
            <p:ph type="sldNum" sz="quarter" idx="4"/>
          </p:nvPr>
        </p:nvSpPr>
        <p:spPr>
          <a:xfrm>
            <a:off x="11586132" y="6371168"/>
            <a:ext cx="681925" cy="486833"/>
          </a:xfrm>
          <a:prstGeom prst="rect">
            <a:avLst/>
          </a:prstGeom>
        </p:spPr>
        <p:txBody>
          <a:bodyPr vert="horz" lIns="91440" tIns="45720" rIns="91440" bIns="45720" rtlCol="0" anchor="ctr"/>
          <a:lstStyle>
            <a:lvl1pPr algn="ctr">
              <a:defRPr sz="933">
                <a:solidFill>
                  <a:schemeClr val="bg1"/>
                </a:solidFill>
                <a:effectLst/>
                <a:latin typeface="Segoe UI"/>
              </a:defRPr>
            </a:lvl1pPr>
          </a:lstStyle>
          <a:p>
            <a:fld id="{CAB6D575-E7C0-4246-B7CD-655A6D302E32}" type="slidenum">
              <a:rPr lang="fr-FR" smtClean="0"/>
              <a:pPr/>
              <a:t>‹N°›</a:t>
            </a:fld>
            <a:endParaRPr lang="fr-FR" dirty="0"/>
          </a:p>
        </p:txBody>
      </p:sp>
    </p:spTree>
    <p:extLst>
      <p:ext uri="{BB962C8B-B14F-4D97-AF65-F5344CB8AC3E}">
        <p14:creationId xmlns:p14="http://schemas.microsoft.com/office/powerpoint/2010/main" val="38045350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NDS VARIABLES 2LIGNES">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D9590480-5C64-144C-BF2F-A7437B367803}"/>
              </a:ext>
            </a:extLst>
          </p:cNvPr>
          <p:cNvSpPr/>
          <p:nvPr userDrawn="1"/>
        </p:nvSpPr>
        <p:spPr>
          <a:xfrm>
            <a:off x="11776847" y="6461760"/>
            <a:ext cx="296533" cy="296533"/>
          </a:xfrm>
          <a:prstGeom prst="ellipse">
            <a:avLst/>
          </a:prstGeom>
          <a:solidFill>
            <a:srgbClr val="354D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5" name="Espace réservé du numéro de diapositive 5">
            <a:extLst>
              <a:ext uri="{FF2B5EF4-FFF2-40B4-BE49-F238E27FC236}">
                <a16:creationId xmlns:a16="http://schemas.microsoft.com/office/drawing/2014/main" id="{D659AE3D-1D59-2D4C-925A-04180B88E6B7}"/>
              </a:ext>
            </a:extLst>
          </p:cNvPr>
          <p:cNvSpPr>
            <a:spLocks noGrp="1"/>
          </p:cNvSpPr>
          <p:nvPr>
            <p:ph type="sldNum" sz="quarter" idx="4"/>
          </p:nvPr>
        </p:nvSpPr>
        <p:spPr>
          <a:xfrm>
            <a:off x="11586132" y="6371168"/>
            <a:ext cx="681925" cy="486833"/>
          </a:xfrm>
          <a:prstGeom prst="rect">
            <a:avLst/>
          </a:prstGeom>
        </p:spPr>
        <p:txBody>
          <a:bodyPr vert="horz" lIns="91440" tIns="45720" rIns="91440" bIns="45720" rtlCol="0" anchor="ctr"/>
          <a:lstStyle>
            <a:lvl1pPr algn="ctr">
              <a:defRPr sz="933">
                <a:solidFill>
                  <a:schemeClr val="bg1"/>
                </a:solidFill>
                <a:effectLst/>
                <a:latin typeface="Segoe UI"/>
              </a:defRPr>
            </a:lvl1pPr>
          </a:lstStyle>
          <a:p>
            <a:fld id="{CAB6D575-E7C0-4246-B7CD-655A6D302E32}" type="slidenum">
              <a:rPr lang="fr-FR" smtClean="0"/>
              <a:pPr/>
              <a:t>‹N°›</a:t>
            </a:fld>
            <a:endParaRPr lang="fr-FR" dirty="0"/>
          </a:p>
        </p:txBody>
      </p:sp>
      <p:sp>
        <p:nvSpPr>
          <p:cNvPr id="6" name="Espace réservé du pied de page 7">
            <a:extLst>
              <a:ext uri="{FF2B5EF4-FFF2-40B4-BE49-F238E27FC236}">
                <a16:creationId xmlns:a16="http://schemas.microsoft.com/office/drawing/2014/main" id="{14126F7B-7C31-B547-AA6D-C28DCD3E64DE}"/>
              </a:ext>
            </a:extLst>
          </p:cNvPr>
          <p:cNvSpPr>
            <a:spLocks noGrp="1"/>
          </p:cNvSpPr>
          <p:nvPr>
            <p:ph type="ftr" sz="quarter" idx="3"/>
          </p:nvPr>
        </p:nvSpPr>
        <p:spPr>
          <a:xfrm>
            <a:off x="6858000" y="6390453"/>
            <a:ext cx="4114800" cy="366183"/>
          </a:xfrm>
          <a:prstGeom prst="rect">
            <a:avLst/>
          </a:prstGeom>
        </p:spPr>
        <p:txBody>
          <a:bodyPr vert="horz" lIns="91440" tIns="45720" rIns="91440" bIns="45720" rtlCol="0" anchor="ctr"/>
          <a:lstStyle>
            <a:lvl1pPr algn="ctr">
              <a:defRPr lang="fr-FR" sz="1067" kern="1200" dirty="0">
                <a:solidFill>
                  <a:srgbClr val="354D9B"/>
                </a:solidFill>
                <a:effectLst/>
                <a:latin typeface="Segoe UI"/>
                <a:ea typeface="+mn-ea"/>
                <a:cs typeface="+mn-cs"/>
              </a:defRPr>
            </a:lvl1pPr>
          </a:lstStyle>
          <a:p>
            <a:r>
              <a:rPr lang="fr-FR">
                <a:solidFill>
                  <a:srgbClr val="354D9B"/>
                </a:solidFill>
              </a:rPr>
              <a:t>AIRLAB, l'accélérateur de solutions pour la qualité de l'air</a:t>
            </a:r>
            <a:endParaRPr lang="fr-FR" dirty="0">
              <a:solidFill>
                <a:srgbClr val="354D9B"/>
              </a:solidFill>
            </a:endParaRPr>
          </a:p>
        </p:txBody>
      </p:sp>
      <p:sp>
        <p:nvSpPr>
          <p:cNvPr id="7"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296795" y="108834"/>
            <a:ext cx="10676005" cy="898333"/>
          </a:xfrm>
          <a:prstGeom prst="rect">
            <a:avLst/>
          </a:prstGeom>
        </p:spPr>
        <p:txBody>
          <a:bodyPr wrap="square" tIns="48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fr-FR" sz="2667" dirty="0"/>
              <a:t>EXEMPLE DE TITRE DE PRÉSENTATION</a:t>
            </a:r>
            <a:br>
              <a:rPr lang="fr-FR" sz="2667" dirty="0"/>
            </a:br>
            <a:r>
              <a:rPr lang="fr-FR" sz="2667" dirty="0"/>
              <a:t>SUR</a:t>
            </a:r>
            <a:r>
              <a:rPr lang="fr-FR" sz="2667" baseline="0" dirty="0"/>
              <a:t> 2 LIGNES</a:t>
            </a:r>
            <a:endParaRPr lang="fr-FR" sz="2667" dirty="0"/>
          </a:p>
        </p:txBody>
      </p:sp>
    </p:spTree>
    <p:extLst>
      <p:ext uri="{BB962C8B-B14F-4D97-AF65-F5344CB8AC3E}">
        <p14:creationId xmlns:p14="http://schemas.microsoft.com/office/powerpoint/2010/main" val="28088018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ONDS VARIABLES ENCADRE DROITE">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6F4BA359-D490-D443-9895-5FFB38070D68}"/>
              </a:ext>
            </a:extLst>
          </p:cNvPr>
          <p:cNvSpPr/>
          <p:nvPr userDrawn="1"/>
        </p:nvSpPr>
        <p:spPr>
          <a:xfrm>
            <a:off x="11776847" y="6461760"/>
            <a:ext cx="296533" cy="296533"/>
          </a:xfrm>
          <a:prstGeom prst="ellipse">
            <a:avLst/>
          </a:prstGeom>
          <a:solidFill>
            <a:srgbClr val="354D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3" name="Espace réservé du numéro de diapositive 5">
            <a:extLst>
              <a:ext uri="{FF2B5EF4-FFF2-40B4-BE49-F238E27FC236}">
                <a16:creationId xmlns:a16="http://schemas.microsoft.com/office/drawing/2014/main" id="{B2C257ED-A53C-8E4B-B53E-2B9ED8CC7ECC}"/>
              </a:ext>
            </a:extLst>
          </p:cNvPr>
          <p:cNvSpPr>
            <a:spLocks noGrp="1"/>
          </p:cNvSpPr>
          <p:nvPr>
            <p:ph type="sldNum" sz="quarter" idx="4"/>
          </p:nvPr>
        </p:nvSpPr>
        <p:spPr>
          <a:xfrm>
            <a:off x="11586132" y="6371168"/>
            <a:ext cx="681925" cy="486833"/>
          </a:xfrm>
          <a:prstGeom prst="rect">
            <a:avLst/>
          </a:prstGeom>
        </p:spPr>
        <p:txBody>
          <a:bodyPr vert="horz" lIns="91440" tIns="45720" rIns="91440" bIns="45720" rtlCol="0" anchor="ctr"/>
          <a:lstStyle>
            <a:lvl1pPr algn="ctr">
              <a:defRPr sz="933">
                <a:solidFill>
                  <a:schemeClr val="bg1"/>
                </a:solidFill>
                <a:effectLst/>
                <a:latin typeface="Segoe UI"/>
              </a:defRPr>
            </a:lvl1pPr>
          </a:lstStyle>
          <a:p>
            <a:fld id="{CAB6D575-E7C0-4246-B7CD-655A6D302E32}" type="slidenum">
              <a:rPr lang="fr-FR" smtClean="0"/>
              <a:pPr/>
              <a:t>‹N°›</a:t>
            </a:fld>
            <a:endParaRPr lang="fr-FR" dirty="0"/>
          </a:p>
        </p:txBody>
      </p:sp>
      <p:sp>
        <p:nvSpPr>
          <p:cNvPr id="5" name="Espace réservé du pied de page 7">
            <a:extLst>
              <a:ext uri="{FF2B5EF4-FFF2-40B4-BE49-F238E27FC236}">
                <a16:creationId xmlns:a16="http://schemas.microsoft.com/office/drawing/2014/main" id="{3315ED8D-398F-674B-AE23-91952876737B}"/>
              </a:ext>
            </a:extLst>
          </p:cNvPr>
          <p:cNvSpPr>
            <a:spLocks noGrp="1"/>
          </p:cNvSpPr>
          <p:nvPr>
            <p:ph type="ftr" sz="quarter" idx="3"/>
          </p:nvPr>
        </p:nvSpPr>
        <p:spPr>
          <a:xfrm>
            <a:off x="6858000" y="6390453"/>
            <a:ext cx="4114800" cy="366183"/>
          </a:xfrm>
          <a:prstGeom prst="rect">
            <a:avLst/>
          </a:prstGeom>
        </p:spPr>
        <p:txBody>
          <a:bodyPr vert="horz" lIns="91440" tIns="45720" rIns="91440" bIns="45720" rtlCol="0" anchor="ctr"/>
          <a:lstStyle>
            <a:lvl1pPr algn="ctr">
              <a:defRPr lang="fr-FR" sz="1067" kern="1200" dirty="0">
                <a:solidFill>
                  <a:srgbClr val="354D9B"/>
                </a:solidFill>
                <a:effectLst/>
                <a:latin typeface="Segoe UI"/>
                <a:ea typeface="+mn-ea"/>
                <a:cs typeface="+mn-cs"/>
              </a:defRPr>
            </a:lvl1pPr>
          </a:lstStyle>
          <a:p>
            <a:r>
              <a:rPr lang="fr-FR">
                <a:solidFill>
                  <a:srgbClr val="354D9B"/>
                </a:solidFill>
              </a:rPr>
              <a:t>AIRLAB, l'accélérateur de solutions pour la qualité de l'air</a:t>
            </a:r>
            <a:endParaRPr lang="fr-FR" dirty="0">
              <a:solidFill>
                <a:srgbClr val="354D9B"/>
              </a:solidFill>
            </a:endParaRPr>
          </a:p>
        </p:txBody>
      </p:sp>
      <p:sp>
        <p:nvSpPr>
          <p:cNvPr id="6"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296795" y="108833"/>
            <a:ext cx="10676005" cy="533899"/>
          </a:xfrm>
          <a:prstGeom prst="rect">
            <a:avLst/>
          </a:prstGeom>
        </p:spPr>
        <p:txBody>
          <a:bodyPr wrap="square" tIns="48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fr-FR" sz="2667" dirty="0"/>
              <a:t>EXEMPLE AVEC UN ENCADRÉ À DROITE</a:t>
            </a:r>
          </a:p>
        </p:txBody>
      </p:sp>
      <p:sp>
        <p:nvSpPr>
          <p:cNvPr id="7" name="Rectangle 6">
            <a:extLst>
              <a:ext uri="{FF2B5EF4-FFF2-40B4-BE49-F238E27FC236}">
                <a16:creationId xmlns:a16="http://schemas.microsoft.com/office/drawing/2014/main" id="{FFE3D9D8-CFED-6549-A333-6CDE8D43EFE9}"/>
              </a:ext>
            </a:extLst>
          </p:cNvPr>
          <p:cNvSpPr/>
          <p:nvPr userDrawn="1"/>
        </p:nvSpPr>
        <p:spPr>
          <a:xfrm>
            <a:off x="8286751" y="946149"/>
            <a:ext cx="3654423" cy="5325311"/>
          </a:xfrm>
          <a:prstGeom prst="rect">
            <a:avLst/>
          </a:prstGeom>
          <a:solidFill>
            <a:srgbClr val="00AFF0">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noFill/>
            </a:endParaRPr>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65057" y="1010131"/>
            <a:ext cx="377649" cy="280432"/>
          </a:xfrm>
          <a:prstGeom prst="rect">
            <a:avLst/>
          </a:prstGeom>
        </p:spPr>
      </p:pic>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11502914" y="5910308"/>
            <a:ext cx="377649" cy="280432"/>
          </a:xfrm>
          <a:prstGeom prst="rect">
            <a:avLst/>
          </a:prstGeom>
        </p:spPr>
      </p:pic>
      <p:sp>
        <p:nvSpPr>
          <p:cNvPr id="10" name="Espace réservé du texte 2">
            <a:extLst>
              <a:ext uri="{FF2B5EF4-FFF2-40B4-BE49-F238E27FC236}">
                <a16:creationId xmlns:a16="http://schemas.microsoft.com/office/drawing/2014/main" id="{B3003D68-6EF1-3D46-9667-9B2E703EECD2}"/>
              </a:ext>
            </a:extLst>
          </p:cNvPr>
          <p:cNvSpPr>
            <a:spLocks noGrp="1"/>
          </p:cNvSpPr>
          <p:nvPr>
            <p:ph type="body" idx="1" hasCustomPrompt="1"/>
          </p:nvPr>
        </p:nvSpPr>
        <p:spPr>
          <a:xfrm>
            <a:off x="8365058" y="1390271"/>
            <a:ext cx="3576117" cy="4439320"/>
          </a:xfrm>
          <a:prstGeom prst="rect">
            <a:avLst/>
          </a:prstGeom>
        </p:spPr>
        <p:txBody>
          <a:bodyPr wrap="square" tIns="36000" anchor="t" anchorCtr="0">
            <a:no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fr-FR" sz="1600" b="0" i="0" kern="1200" dirty="0" smtClean="0">
                <a:solidFill>
                  <a:schemeClr val="tx1"/>
                </a:solidFill>
                <a:latin typeface="Lato regular" panose="020F0502020204030203" pitchFamily="34" charset="0"/>
                <a:ea typeface="+mj-ea"/>
                <a:cs typeface="Segoe UI Semibold" panose="020B0502040204020203" pitchFamily="34" charset="0"/>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marL="0" marR="0" lvl="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a:pP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p>
          <a:p>
            <a:pPr lvl="0"/>
            <a:endParaRPr lang="fr-FR" dirty="0"/>
          </a:p>
        </p:txBody>
      </p:sp>
    </p:spTree>
    <p:extLst>
      <p:ext uri="{BB962C8B-B14F-4D97-AF65-F5344CB8AC3E}">
        <p14:creationId xmlns:p14="http://schemas.microsoft.com/office/powerpoint/2010/main" val="7104056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FONDS VARIABLES ENCADRE DROITE">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6F4BA359-D490-D443-9895-5FFB38070D68}"/>
              </a:ext>
            </a:extLst>
          </p:cNvPr>
          <p:cNvSpPr/>
          <p:nvPr userDrawn="1"/>
        </p:nvSpPr>
        <p:spPr>
          <a:xfrm>
            <a:off x="11776847" y="6461760"/>
            <a:ext cx="296533" cy="296533"/>
          </a:xfrm>
          <a:prstGeom prst="ellipse">
            <a:avLst/>
          </a:prstGeom>
          <a:solidFill>
            <a:srgbClr val="354D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3" name="Espace réservé du numéro de diapositive 5">
            <a:extLst>
              <a:ext uri="{FF2B5EF4-FFF2-40B4-BE49-F238E27FC236}">
                <a16:creationId xmlns:a16="http://schemas.microsoft.com/office/drawing/2014/main" id="{B2C257ED-A53C-8E4B-B53E-2B9ED8CC7ECC}"/>
              </a:ext>
            </a:extLst>
          </p:cNvPr>
          <p:cNvSpPr>
            <a:spLocks noGrp="1"/>
          </p:cNvSpPr>
          <p:nvPr>
            <p:ph type="sldNum" sz="quarter" idx="4"/>
          </p:nvPr>
        </p:nvSpPr>
        <p:spPr>
          <a:xfrm>
            <a:off x="11586132" y="6371168"/>
            <a:ext cx="681925" cy="486833"/>
          </a:xfrm>
          <a:prstGeom prst="rect">
            <a:avLst/>
          </a:prstGeom>
        </p:spPr>
        <p:txBody>
          <a:bodyPr vert="horz" lIns="91440" tIns="45720" rIns="91440" bIns="45720" rtlCol="0" anchor="ctr"/>
          <a:lstStyle>
            <a:lvl1pPr algn="ctr">
              <a:defRPr sz="933">
                <a:solidFill>
                  <a:schemeClr val="bg1"/>
                </a:solidFill>
                <a:effectLst/>
                <a:latin typeface="Segoe UI"/>
              </a:defRPr>
            </a:lvl1pPr>
          </a:lstStyle>
          <a:p>
            <a:fld id="{CAB6D575-E7C0-4246-B7CD-655A6D302E32}" type="slidenum">
              <a:rPr lang="fr-FR" smtClean="0"/>
              <a:pPr/>
              <a:t>‹N°›</a:t>
            </a:fld>
            <a:endParaRPr lang="fr-FR" dirty="0"/>
          </a:p>
        </p:txBody>
      </p:sp>
      <p:sp>
        <p:nvSpPr>
          <p:cNvPr id="5" name="Espace réservé du pied de page 7">
            <a:extLst>
              <a:ext uri="{FF2B5EF4-FFF2-40B4-BE49-F238E27FC236}">
                <a16:creationId xmlns:a16="http://schemas.microsoft.com/office/drawing/2014/main" id="{3315ED8D-398F-674B-AE23-91952876737B}"/>
              </a:ext>
            </a:extLst>
          </p:cNvPr>
          <p:cNvSpPr>
            <a:spLocks noGrp="1"/>
          </p:cNvSpPr>
          <p:nvPr>
            <p:ph type="ftr" sz="quarter" idx="3"/>
          </p:nvPr>
        </p:nvSpPr>
        <p:spPr>
          <a:xfrm>
            <a:off x="6858000" y="6390453"/>
            <a:ext cx="4114800" cy="366183"/>
          </a:xfrm>
          <a:prstGeom prst="rect">
            <a:avLst/>
          </a:prstGeom>
        </p:spPr>
        <p:txBody>
          <a:bodyPr vert="horz" lIns="91440" tIns="45720" rIns="91440" bIns="45720" rtlCol="0" anchor="ctr"/>
          <a:lstStyle>
            <a:lvl1pPr algn="ctr">
              <a:defRPr lang="fr-FR" sz="1067" kern="1200" dirty="0">
                <a:solidFill>
                  <a:srgbClr val="354D9B"/>
                </a:solidFill>
                <a:effectLst/>
                <a:latin typeface="Segoe UI"/>
                <a:ea typeface="+mn-ea"/>
                <a:cs typeface="+mn-cs"/>
              </a:defRPr>
            </a:lvl1pPr>
          </a:lstStyle>
          <a:p>
            <a:r>
              <a:rPr lang="fr-FR">
                <a:solidFill>
                  <a:srgbClr val="354D9B"/>
                </a:solidFill>
              </a:rPr>
              <a:t>AIRLAB, l'accélérateur de solutions pour la qualité de l'air</a:t>
            </a:r>
            <a:endParaRPr lang="fr-FR" dirty="0">
              <a:solidFill>
                <a:srgbClr val="354D9B"/>
              </a:solidFill>
            </a:endParaRPr>
          </a:p>
        </p:txBody>
      </p:sp>
      <p:sp>
        <p:nvSpPr>
          <p:cNvPr id="7" name="Rectangle 6">
            <a:extLst>
              <a:ext uri="{FF2B5EF4-FFF2-40B4-BE49-F238E27FC236}">
                <a16:creationId xmlns:a16="http://schemas.microsoft.com/office/drawing/2014/main" id="{FFE3D9D8-CFED-6549-A333-6CDE8D43EFE9}"/>
              </a:ext>
            </a:extLst>
          </p:cNvPr>
          <p:cNvSpPr/>
          <p:nvPr userDrawn="1"/>
        </p:nvSpPr>
        <p:spPr>
          <a:xfrm>
            <a:off x="8286751" y="946149"/>
            <a:ext cx="3654423" cy="5325311"/>
          </a:xfrm>
          <a:prstGeom prst="rect">
            <a:avLst/>
          </a:prstGeom>
          <a:solidFill>
            <a:srgbClr val="00AFF0">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noFill/>
            </a:endParaRPr>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65057" y="1010131"/>
            <a:ext cx="377649" cy="280432"/>
          </a:xfrm>
          <a:prstGeom prst="rect">
            <a:avLst/>
          </a:prstGeom>
        </p:spPr>
      </p:pic>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11502914" y="5910308"/>
            <a:ext cx="377649" cy="280432"/>
          </a:xfrm>
          <a:prstGeom prst="rect">
            <a:avLst/>
          </a:prstGeom>
        </p:spPr>
      </p:pic>
      <p:sp>
        <p:nvSpPr>
          <p:cNvPr id="10" name="Espace réservé du texte 2">
            <a:extLst>
              <a:ext uri="{FF2B5EF4-FFF2-40B4-BE49-F238E27FC236}">
                <a16:creationId xmlns:a16="http://schemas.microsoft.com/office/drawing/2014/main" id="{B3003D68-6EF1-3D46-9667-9B2E703EECD2}"/>
              </a:ext>
            </a:extLst>
          </p:cNvPr>
          <p:cNvSpPr>
            <a:spLocks noGrp="1"/>
          </p:cNvSpPr>
          <p:nvPr>
            <p:ph type="body" idx="1" hasCustomPrompt="1"/>
          </p:nvPr>
        </p:nvSpPr>
        <p:spPr>
          <a:xfrm>
            <a:off x="8365058" y="1390271"/>
            <a:ext cx="3576117" cy="4439320"/>
          </a:xfrm>
          <a:prstGeom prst="rect">
            <a:avLst/>
          </a:prstGeom>
        </p:spPr>
        <p:txBody>
          <a:bodyPr wrap="square" tIns="36000" anchor="t" anchorCtr="0">
            <a:no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fr-FR" sz="1600" b="0" i="0" kern="1200" dirty="0" smtClean="0">
                <a:solidFill>
                  <a:schemeClr val="tx1"/>
                </a:solidFill>
                <a:latin typeface="Lato regular" panose="020F0502020204030203" pitchFamily="34" charset="0"/>
                <a:ea typeface="+mj-ea"/>
                <a:cs typeface="Segoe UI Semibold" panose="020B0502040204020203" pitchFamily="34" charset="0"/>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marL="0" marR="0" lvl="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a:pP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p>
          <a:p>
            <a:pPr lvl="0"/>
            <a:endParaRPr lang="fr-FR" dirty="0"/>
          </a:p>
        </p:txBody>
      </p:sp>
    </p:spTree>
    <p:extLst>
      <p:ext uri="{BB962C8B-B14F-4D97-AF65-F5344CB8AC3E}">
        <p14:creationId xmlns:p14="http://schemas.microsoft.com/office/powerpoint/2010/main" val="14923332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NDS VARIABLES ENCARDRE GAUCHE">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6F4BA359-D490-D443-9895-5FFB38070D68}"/>
              </a:ext>
            </a:extLst>
          </p:cNvPr>
          <p:cNvSpPr/>
          <p:nvPr userDrawn="1"/>
        </p:nvSpPr>
        <p:spPr>
          <a:xfrm>
            <a:off x="11776847" y="6461760"/>
            <a:ext cx="296533" cy="296533"/>
          </a:xfrm>
          <a:prstGeom prst="ellipse">
            <a:avLst/>
          </a:prstGeom>
          <a:solidFill>
            <a:srgbClr val="354D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3" name="Espace réservé du numéro de diapositive 5">
            <a:extLst>
              <a:ext uri="{FF2B5EF4-FFF2-40B4-BE49-F238E27FC236}">
                <a16:creationId xmlns:a16="http://schemas.microsoft.com/office/drawing/2014/main" id="{B2C257ED-A53C-8E4B-B53E-2B9ED8CC7ECC}"/>
              </a:ext>
            </a:extLst>
          </p:cNvPr>
          <p:cNvSpPr>
            <a:spLocks noGrp="1"/>
          </p:cNvSpPr>
          <p:nvPr>
            <p:ph type="sldNum" sz="quarter" idx="4"/>
          </p:nvPr>
        </p:nvSpPr>
        <p:spPr>
          <a:xfrm>
            <a:off x="11586132" y="6371168"/>
            <a:ext cx="681925" cy="486833"/>
          </a:xfrm>
          <a:prstGeom prst="rect">
            <a:avLst/>
          </a:prstGeom>
        </p:spPr>
        <p:txBody>
          <a:bodyPr vert="horz" lIns="91440" tIns="45720" rIns="91440" bIns="45720" rtlCol="0" anchor="ctr"/>
          <a:lstStyle>
            <a:lvl1pPr algn="ctr">
              <a:defRPr sz="933">
                <a:solidFill>
                  <a:schemeClr val="bg1"/>
                </a:solidFill>
                <a:effectLst/>
                <a:latin typeface="Segoe UI"/>
              </a:defRPr>
            </a:lvl1pPr>
          </a:lstStyle>
          <a:p>
            <a:fld id="{CAB6D575-E7C0-4246-B7CD-655A6D302E32}" type="slidenum">
              <a:rPr lang="fr-FR" smtClean="0"/>
              <a:pPr/>
              <a:t>‹N°›</a:t>
            </a:fld>
            <a:endParaRPr lang="fr-FR" dirty="0"/>
          </a:p>
        </p:txBody>
      </p:sp>
      <p:sp>
        <p:nvSpPr>
          <p:cNvPr id="5" name="Espace réservé du pied de page 7">
            <a:extLst>
              <a:ext uri="{FF2B5EF4-FFF2-40B4-BE49-F238E27FC236}">
                <a16:creationId xmlns:a16="http://schemas.microsoft.com/office/drawing/2014/main" id="{3315ED8D-398F-674B-AE23-91952876737B}"/>
              </a:ext>
            </a:extLst>
          </p:cNvPr>
          <p:cNvSpPr>
            <a:spLocks noGrp="1"/>
          </p:cNvSpPr>
          <p:nvPr>
            <p:ph type="ftr" sz="quarter" idx="3"/>
          </p:nvPr>
        </p:nvSpPr>
        <p:spPr>
          <a:xfrm>
            <a:off x="6858000" y="6390453"/>
            <a:ext cx="4114800" cy="366183"/>
          </a:xfrm>
          <a:prstGeom prst="rect">
            <a:avLst/>
          </a:prstGeom>
        </p:spPr>
        <p:txBody>
          <a:bodyPr vert="horz" lIns="91440" tIns="45720" rIns="91440" bIns="45720" rtlCol="0" anchor="ctr"/>
          <a:lstStyle>
            <a:lvl1pPr algn="ctr">
              <a:defRPr lang="fr-FR" sz="1067" kern="1200" dirty="0">
                <a:solidFill>
                  <a:srgbClr val="354D9B"/>
                </a:solidFill>
                <a:effectLst/>
                <a:latin typeface="Segoe UI"/>
                <a:ea typeface="+mn-ea"/>
                <a:cs typeface="+mn-cs"/>
              </a:defRPr>
            </a:lvl1pPr>
          </a:lstStyle>
          <a:p>
            <a:r>
              <a:rPr lang="fr-FR">
                <a:solidFill>
                  <a:srgbClr val="354D9B"/>
                </a:solidFill>
              </a:rPr>
              <a:t>AIRLAB, l'accélérateur de solutions pour la qualité de l'air</a:t>
            </a:r>
          </a:p>
        </p:txBody>
      </p:sp>
      <p:sp>
        <p:nvSpPr>
          <p:cNvPr id="6"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296795" y="108833"/>
            <a:ext cx="10676005" cy="533899"/>
          </a:xfrm>
          <a:prstGeom prst="rect">
            <a:avLst/>
          </a:prstGeom>
        </p:spPr>
        <p:txBody>
          <a:bodyPr wrap="square" tIns="48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fr-FR" sz="2667" dirty="0"/>
              <a:t>EXEMPLE AVEC UN ENCADRÉ À GAUCHE</a:t>
            </a:r>
          </a:p>
        </p:txBody>
      </p:sp>
      <p:sp>
        <p:nvSpPr>
          <p:cNvPr id="7" name="Rectangle 6">
            <a:extLst>
              <a:ext uri="{FF2B5EF4-FFF2-40B4-BE49-F238E27FC236}">
                <a16:creationId xmlns:a16="http://schemas.microsoft.com/office/drawing/2014/main" id="{FFE3D9D8-CFED-6549-A333-6CDE8D43EFE9}"/>
              </a:ext>
            </a:extLst>
          </p:cNvPr>
          <p:cNvSpPr/>
          <p:nvPr userDrawn="1"/>
        </p:nvSpPr>
        <p:spPr>
          <a:xfrm>
            <a:off x="-134784" y="1531010"/>
            <a:ext cx="3789208" cy="5447225"/>
          </a:xfrm>
          <a:prstGeom prst="rect">
            <a:avLst/>
          </a:prstGeom>
          <a:solidFill>
            <a:srgbClr val="00AFF0">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noFill/>
            </a:endParaRPr>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306" y="1594992"/>
            <a:ext cx="377649" cy="280432"/>
          </a:xfrm>
          <a:prstGeom prst="rect">
            <a:avLst/>
          </a:prstGeom>
        </p:spPr>
      </p:pic>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3216164" y="6495169"/>
            <a:ext cx="377649" cy="280432"/>
          </a:xfrm>
          <a:prstGeom prst="rect">
            <a:avLst/>
          </a:prstGeom>
        </p:spPr>
      </p:pic>
      <p:sp>
        <p:nvSpPr>
          <p:cNvPr id="10" name="Espace réservé du texte 2">
            <a:extLst>
              <a:ext uri="{FF2B5EF4-FFF2-40B4-BE49-F238E27FC236}">
                <a16:creationId xmlns:a16="http://schemas.microsoft.com/office/drawing/2014/main" id="{B3003D68-6EF1-3D46-9667-9B2E703EECD2}"/>
              </a:ext>
            </a:extLst>
          </p:cNvPr>
          <p:cNvSpPr>
            <a:spLocks noGrp="1"/>
          </p:cNvSpPr>
          <p:nvPr>
            <p:ph type="body" idx="1" hasCustomPrompt="1"/>
          </p:nvPr>
        </p:nvSpPr>
        <p:spPr>
          <a:xfrm>
            <a:off x="78307" y="1975132"/>
            <a:ext cx="3576117" cy="4439320"/>
          </a:xfrm>
          <a:prstGeom prst="rect">
            <a:avLst/>
          </a:prstGeom>
        </p:spPr>
        <p:txBody>
          <a:bodyPr wrap="square" tIns="36000" anchor="t" anchorCtr="0">
            <a:no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fr-FR" sz="1600" b="0" i="0" kern="1200" dirty="0" smtClean="0">
                <a:solidFill>
                  <a:schemeClr val="tx1"/>
                </a:solidFill>
                <a:latin typeface="Lato regular" panose="020F0502020204030203" pitchFamily="34" charset="0"/>
                <a:ea typeface="+mj-ea"/>
                <a:cs typeface="Segoe UI Semibold" panose="020B0502040204020203" pitchFamily="34" charset="0"/>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marL="0" marR="0" lvl="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a:pP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p>
          <a:p>
            <a:pPr lvl="0"/>
            <a:endParaRPr lang="fr-FR" dirty="0"/>
          </a:p>
        </p:txBody>
      </p:sp>
    </p:spTree>
    <p:extLst>
      <p:ext uri="{BB962C8B-B14F-4D97-AF65-F5344CB8AC3E}">
        <p14:creationId xmlns:p14="http://schemas.microsoft.com/office/powerpoint/2010/main" val="15207914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TERCALAIRE BLEU FONCE [1]">
    <p:spTree>
      <p:nvGrpSpPr>
        <p:cNvPr id="1" name=""/>
        <p:cNvGrpSpPr/>
        <p:nvPr/>
      </p:nvGrpSpPr>
      <p:grpSpPr>
        <a:xfrm>
          <a:off x="0" y="0"/>
          <a:ext cx="0" cy="0"/>
          <a:chOff x="0" y="0"/>
          <a:chExt cx="0" cy="0"/>
        </a:xfrm>
      </p:grpSpPr>
      <p:sp>
        <p:nvSpPr>
          <p:cNvPr id="9" name="Espace réservé du titre 1">
            <a:extLst>
              <a:ext uri="{FF2B5EF4-FFF2-40B4-BE49-F238E27FC236}">
                <a16:creationId xmlns:a16="http://schemas.microsoft.com/office/drawing/2014/main" id="{22E89B36-33A2-0A4F-BDDA-CFC8BBBCBF57}"/>
              </a:ext>
            </a:extLst>
          </p:cNvPr>
          <p:cNvSpPr>
            <a:spLocks noGrp="1"/>
          </p:cNvSpPr>
          <p:nvPr>
            <p:ph type="title" hasCustomPrompt="1"/>
          </p:nvPr>
        </p:nvSpPr>
        <p:spPr>
          <a:xfrm>
            <a:off x="5183496" y="717685"/>
            <a:ext cx="6619397" cy="2575848"/>
          </a:xfrm>
          <a:prstGeom prst="rect">
            <a:avLst/>
          </a:prstGeom>
        </p:spPr>
        <p:txBody>
          <a:bodyPr vert="horz" lIns="91440" tIns="45720" rIns="91440" bIns="45720" rtlCol="0" anchor="b" anchorCtr="0">
            <a:normAutofit/>
          </a:bodyPr>
          <a:lstStyle>
            <a:lvl1pPr>
              <a:lnSpc>
                <a:spcPct val="100000"/>
              </a:lnSpc>
              <a:defRPr sz="3200" b="0" i="0">
                <a:solidFill>
                  <a:schemeClr val="bg1"/>
                </a:solidFill>
                <a:latin typeface="Lato Light" panose="020F0302020204030203" pitchFamily="34" charset="0"/>
                <a:cs typeface="Segoe UI" panose="020B0502040204020203" pitchFamily="34" charset="0"/>
              </a:defRPr>
            </a:lvl1pPr>
          </a:lstStyle>
          <a:p>
            <a:r>
              <a:rPr lang="fr-FR" dirty="0"/>
              <a:t>EXEMPLE DE CHIFFRE</a:t>
            </a:r>
          </a:p>
        </p:txBody>
      </p:sp>
      <p:sp>
        <p:nvSpPr>
          <p:cNvPr id="10" name="Espace réservé du texte 2">
            <a:extLst>
              <a:ext uri="{FF2B5EF4-FFF2-40B4-BE49-F238E27FC236}">
                <a16:creationId xmlns:a16="http://schemas.microsoft.com/office/drawing/2014/main" id="{B3003D68-6EF1-3D46-9667-9B2E703EECD2}"/>
              </a:ext>
            </a:extLst>
          </p:cNvPr>
          <p:cNvSpPr>
            <a:spLocks noGrp="1"/>
          </p:cNvSpPr>
          <p:nvPr>
            <p:ph type="body" idx="1" hasCustomPrompt="1"/>
          </p:nvPr>
        </p:nvSpPr>
        <p:spPr>
          <a:xfrm>
            <a:off x="5181668" y="3691466"/>
            <a:ext cx="6621225" cy="1481668"/>
          </a:xfrm>
          <a:prstGeom prst="rect">
            <a:avLst/>
          </a:prstGeom>
        </p:spPr>
        <p:txBody>
          <a:bodyPr wrap="square" tIns="36000" anchor="t" anchorCtr="0">
            <a:noAutofit/>
          </a:bodyPr>
          <a:lstStyle>
            <a:lvl1pPr marL="0" indent="0">
              <a:lnSpc>
                <a:spcPct val="100000"/>
              </a:lnSpc>
              <a:buNone/>
              <a:defRPr lang="fr-FR" sz="24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fr-FR" dirty="0"/>
              <a:t>Exemple de chiffre</a:t>
            </a:r>
          </a:p>
        </p:txBody>
      </p:sp>
      <p:sp>
        <p:nvSpPr>
          <p:cNvPr id="17" name="Ellipse 16">
            <a:extLst>
              <a:ext uri="{FF2B5EF4-FFF2-40B4-BE49-F238E27FC236}">
                <a16:creationId xmlns:a16="http://schemas.microsoft.com/office/drawing/2014/main" id="{FD405903-D3ED-7945-B276-EDE8C3AF580C}"/>
              </a:ext>
            </a:extLst>
          </p:cNvPr>
          <p:cNvSpPr/>
          <p:nvPr userDrawn="1"/>
        </p:nvSpPr>
        <p:spPr>
          <a:xfrm>
            <a:off x="11776847" y="6461760"/>
            <a:ext cx="296533" cy="2965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6" name="Espace réservé du numéro de diapositive 5">
            <a:extLst>
              <a:ext uri="{FF2B5EF4-FFF2-40B4-BE49-F238E27FC236}">
                <a16:creationId xmlns:a16="http://schemas.microsoft.com/office/drawing/2014/main" id="{9D062C62-CAEB-B44E-9762-7F82ECF8FEF1}"/>
              </a:ext>
            </a:extLst>
          </p:cNvPr>
          <p:cNvSpPr>
            <a:spLocks noGrp="1"/>
          </p:cNvSpPr>
          <p:nvPr>
            <p:ph type="sldNum" sz="quarter" idx="4"/>
          </p:nvPr>
        </p:nvSpPr>
        <p:spPr>
          <a:xfrm>
            <a:off x="11586016" y="6371168"/>
            <a:ext cx="681925" cy="486833"/>
          </a:xfrm>
          <a:prstGeom prst="rect">
            <a:avLst/>
          </a:prstGeom>
        </p:spPr>
        <p:txBody>
          <a:bodyPr vert="horz" lIns="91440" tIns="45720" rIns="91440" bIns="45720" rtlCol="0" anchor="ctr"/>
          <a:lstStyle>
            <a:lvl1pPr algn="ctr">
              <a:defRPr sz="933">
                <a:solidFill>
                  <a:srgbClr val="00579F"/>
                </a:solidFill>
                <a:effectLst/>
                <a:latin typeface="Roboto Medium" panose="02000000000000000000" pitchFamily="2" charset="0"/>
                <a:ea typeface="Roboto Medium" panose="02000000000000000000" pitchFamily="2" charset="0"/>
                <a:cs typeface="Roboto Medium" panose="02000000000000000000" pitchFamily="2" charset="0"/>
              </a:defRPr>
            </a:lvl1pPr>
          </a:lstStyle>
          <a:p>
            <a:fld id="{CAB6D575-E7C0-4246-B7CD-655A6D302E32}" type="slidenum">
              <a:rPr lang="fr-FR" smtClean="0"/>
              <a:pPr/>
              <a:t>‹N°›</a:t>
            </a:fld>
            <a:endParaRPr lang="fr-FR" dirty="0"/>
          </a:p>
        </p:txBody>
      </p:sp>
    </p:spTree>
    <p:extLst>
      <p:ext uri="{BB962C8B-B14F-4D97-AF65-F5344CB8AC3E}">
        <p14:creationId xmlns:p14="http://schemas.microsoft.com/office/powerpoint/2010/main" val="2251116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NTERCALAIRE BLEU FONCE [1]">
    <p:spTree>
      <p:nvGrpSpPr>
        <p:cNvPr id="1" name=""/>
        <p:cNvGrpSpPr/>
        <p:nvPr/>
      </p:nvGrpSpPr>
      <p:grpSpPr>
        <a:xfrm>
          <a:off x="0" y="0"/>
          <a:ext cx="0" cy="0"/>
          <a:chOff x="0" y="0"/>
          <a:chExt cx="0" cy="0"/>
        </a:xfrm>
      </p:grpSpPr>
      <p:sp>
        <p:nvSpPr>
          <p:cNvPr id="9" name="Espace réservé du titre 1">
            <a:extLst>
              <a:ext uri="{FF2B5EF4-FFF2-40B4-BE49-F238E27FC236}">
                <a16:creationId xmlns:a16="http://schemas.microsoft.com/office/drawing/2014/main" id="{22E89B36-33A2-0A4F-BDDA-CFC8BBBCBF57}"/>
              </a:ext>
            </a:extLst>
          </p:cNvPr>
          <p:cNvSpPr>
            <a:spLocks noGrp="1"/>
          </p:cNvSpPr>
          <p:nvPr>
            <p:ph type="title" hasCustomPrompt="1"/>
          </p:nvPr>
        </p:nvSpPr>
        <p:spPr>
          <a:xfrm>
            <a:off x="5183496" y="717685"/>
            <a:ext cx="6619397" cy="2575848"/>
          </a:xfrm>
          <a:prstGeom prst="rect">
            <a:avLst/>
          </a:prstGeom>
        </p:spPr>
        <p:txBody>
          <a:bodyPr vert="horz" lIns="91440" tIns="45720" rIns="91440" bIns="45720" rtlCol="0" anchor="b" anchorCtr="0">
            <a:normAutofit/>
          </a:bodyPr>
          <a:lstStyle>
            <a:lvl1pPr>
              <a:lnSpc>
                <a:spcPct val="100000"/>
              </a:lnSpc>
              <a:defRPr sz="3200" b="0" i="0">
                <a:solidFill>
                  <a:schemeClr val="bg1"/>
                </a:solidFill>
                <a:latin typeface="Lato Light" panose="020F0302020204030203" pitchFamily="34" charset="0"/>
                <a:cs typeface="Segoe UI" panose="020B0502040204020203" pitchFamily="34" charset="0"/>
              </a:defRPr>
            </a:lvl1pPr>
          </a:lstStyle>
          <a:p>
            <a:r>
              <a:rPr lang="fr-FR" dirty="0"/>
              <a:t>EXEMPLE DE CHIFFRE</a:t>
            </a:r>
          </a:p>
        </p:txBody>
      </p:sp>
      <p:sp>
        <p:nvSpPr>
          <p:cNvPr id="10" name="Espace réservé du texte 2">
            <a:extLst>
              <a:ext uri="{FF2B5EF4-FFF2-40B4-BE49-F238E27FC236}">
                <a16:creationId xmlns:a16="http://schemas.microsoft.com/office/drawing/2014/main" id="{B3003D68-6EF1-3D46-9667-9B2E703EECD2}"/>
              </a:ext>
            </a:extLst>
          </p:cNvPr>
          <p:cNvSpPr>
            <a:spLocks noGrp="1"/>
          </p:cNvSpPr>
          <p:nvPr>
            <p:ph type="body" idx="1" hasCustomPrompt="1"/>
          </p:nvPr>
        </p:nvSpPr>
        <p:spPr>
          <a:xfrm>
            <a:off x="5181668" y="3691466"/>
            <a:ext cx="6621225" cy="1481668"/>
          </a:xfrm>
          <a:prstGeom prst="rect">
            <a:avLst/>
          </a:prstGeom>
        </p:spPr>
        <p:txBody>
          <a:bodyPr wrap="square" tIns="36000" anchor="t" anchorCtr="0">
            <a:noAutofit/>
          </a:bodyPr>
          <a:lstStyle>
            <a:lvl1pPr marL="0" indent="0">
              <a:lnSpc>
                <a:spcPct val="100000"/>
              </a:lnSpc>
              <a:buNone/>
              <a:defRPr lang="fr-FR" sz="2400" b="0" i="0" kern="1200" dirty="0" smtClean="0">
                <a:solidFill>
                  <a:srgbClr val="00AFF0"/>
                </a:solidFill>
                <a:latin typeface="Lato regular" panose="020F0502020204030203" pitchFamily="34" charset="0"/>
                <a:ea typeface="+mj-ea"/>
                <a:cs typeface="Segoe UI Semibold" panose="020B0502040204020203" pitchFamily="34" charset="0"/>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fr-FR" dirty="0"/>
              <a:t>Exemple de chiffre</a:t>
            </a:r>
          </a:p>
        </p:txBody>
      </p:sp>
      <p:sp>
        <p:nvSpPr>
          <p:cNvPr id="12" name="Ellipse 11">
            <a:extLst>
              <a:ext uri="{FF2B5EF4-FFF2-40B4-BE49-F238E27FC236}">
                <a16:creationId xmlns:a16="http://schemas.microsoft.com/office/drawing/2014/main" id="{E29282E1-C247-5A46-ACC8-55158C2D7DF1}"/>
              </a:ext>
            </a:extLst>
          </p:cNvPr>
          <p:cNvSpPr/>
          <p:nvPr userDrawn="1"/>
        </p:nvSpPr>
        <p:spPr>
          <a:xfrm>
            <a:off x="3112852" y="1160513"/>
            <a:ext cx="1327024" cy="1327024"/>
          </a:xfrm>
          <a:prstGeom prst="ellipse">
            <a:avLst/>
          </a:prstGeom>
          <a:solidFill>
            <a:srgbClr val="00579F"/>
          </a:solidFill>
          <a:ln>
            <a:solidFill>
              <a:srgbClr val="00AF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3" name="Espace réservé du texte 2">
            <a:extLst>
              <a:ext uri="{FF2B5EF4-FFF2-40B4-BE49-F238E27FC236}">
                <a16:creationId xmlns:a16="http://schemas.microsoft.com/office/drawing/2014/main" id="{9217BAB4-37E6-524E-9A35-599A27F9F37A}"/>
              </a:ext>
            </a:extLst>
          </p:cNvPr>
          <p:cNvSpPr txBox="1">
            <a:spLocks/>
          </p:cNvSpPr>
          <p:nvPr userDrawn="1"/>
        </p:nvSpPr>
        <p:spPr>
          <a:xfrm>
            <a:off x="3112852" y="1479913"/>
            <a:ext cx="1327025" cy="677472"/>
          </a:xfrm>
          <a:prstGeom prst="rect">
            <a:avLst/>
          </a:prstGeom>
        </p:spPr>
        <p:txBody>
          <a:bodyPr/>
          <a:lstStyle>
            <a:lvl1pPr marL="0" indent="0" algn="l" defTabSz="685800" rtl="0" eaLnBrk="1" latinLnBrk="0" hangingPunct="1">
              <a:lnSpc>
                <a:spcPct val="90000"/>
              </a:lnSpc>
              <a:spcBef>
                <a:spcPts val="750"/>
              </a:spcBef>
              <a:buFont typeface="Arial" panose="020B0604020202020204" pitchFamily="34" charset="0"/>
              <a:buNone/>
              <a:defRPr lang="fr-FR" sz="1200" b="0" i="0" kern="1200" dirty="0" smtClean="0">
                <a:solidFill>
                  <a:schemeClr val="bg1"/>
                </a:solidFill>
                <a:latin typeface="Segoe UI" panose="020B0502040204020203" pitchFamily="34" charset="0"/>
                <a:ea typeface="+mj-ea"/>
                <a:cs typeface="Segoe UI" panose="020B0502040204020203" pitchFamily="34" charset="0"/>
              </a:defRPr>
            </a:lvl1pPr>
            <a:lvl2pPr marL="457200" indent="0" algn="l" defTabSz="685800" rtl="0" eaLnBrk="1" latinLnBrk="0" hangingPunct="1">
              <a:lnSpc>
                <a:spcPct val="90000"/>
              </a:lnSpc>
              <a:spcBef>
                <a:spcPts val="375"/>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fr-FR" sz="4267" dirty="0">
                <a:latin typeface="Lato regular" panose="020F0502020204030203" pitchFamily="34" charset="0"/>
                <a:ea typeface="Roboto Medium" panose="02000000000000000000" pitchFamily="2" charset="0"/>
                <a:cs typeface="Roboto Medium" panose="02000000000000000000" pitchFamily="2" charset="0"/>
              </a:rPr>
              <a:t>01</a:t>
            </a:r>
          </a:p>
        </p:txBody>
      </p:sp>
      <p:sp>
        <p:nvSpPr>
          <p:cNvPr id="15" name="Ellipse 14">
            <a:extLst>
              <a:ext uri="{FF2B5EF4-FFF2-40B4-BE49-F238E27FC236}">
                <a16:creationId xmlns:a16="http://schemas.microsoft.com/office/drawing/2014/main" id="{FD405903-D3ED-7945-B276-EDE8C3AF580C}"/>
              </a:ext>
            </a:extLst>
          </p:cNvPr>
          <p:cNvSpPr/>
          <p:nvPr userDrawn="1"/>
        </p:nvSpPr>
        <p:spPr>
          <a:xfrm>
            <a:off x="11776847" y="6461760"/>
            <a:ext cx="296533" cy="2965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6" name="Espace réservé du numéro de diapositive 5">
            <a:extLst>
              <a:ext uri="{FF2B5EF4-FFF2-40B4-BE49-F238E27FC236}">
                <a16:creationId xmlns:a16="http://schemas.microsoft.com/office/drawing/2014/main" id="{9D062C62-CAEB-B44E-9762-7F82ECF8FEF1}"/>
              </a:ext>
            </a:extLst>
          </p:cNvPr>
          <p:cNvSpPr>
            <a:spLocks noGrp="1"/>
          </p:cNvSpPr>
          <p:nvPr>
            <p:ph type="sldNum" sz="quarter" idx="4"/>
          </p:nvPr>
        </p:nvSpPr>
        <p:spPr>
          <a:xfrm>
            <a:off x="11586132" y="6371168"/>
            <a:ext cx="681925" cy="486833"/>
          </a:xfrm>
          <a:prstGeom prst="rect">
            <a:avLst/>
          </a:prstGeom>
        </p:spPr>
        <p:txBody>
          <a:bodyPr vert="horz" lIns="91440" tIns="45720" rIns="91440" bIns="45720" rtlCol="0" anchor="ctr"/>
          <a:lstStyle>
            <a:lvl1pPr algn="ctr">
              <a:defRPr sz="933">
                <a:solidFill>
                  <a:srgbClr val="00579F"/>
                </a:solidFill>
                <a:effectLst/>
                <a:latin typeface="Roboto Medium" panose="02000000000000000000" pitchFamily="2" charset="0"/>
                <a:ea typeface="Roboto Medium" panose="02000000000000000000" pitchFamily="2" charset="0"/>
                <a:cs typeface="Roboto Medium" panose="02000000000000000000" pitchFamily="2" charset="0"/>
              </a:defRPr>
            </a:lvl1pPr>
          </a:lstStyle>
          <a:p>
            <a:fld id="{CAB6D575-E7C0-4246-B7CD-655A6D302E32}" type="slidenum">
              <a:rPr lang="fr-FR" smtClean="0"/>
              <a:pPr/>
              <a:t>‹N°›</a:t>
            </a:fld>
            <a:endParaRPr lang="fr-FR" dirty="0"/>
          </a:p>
        </p:txBody>
      </p:sp>
      <p:sp>
        <p:nvSpPr>
          <p:cNvPr id="8" name="Espace réservé du texte 2">
            <a:extLst>
              <a:ext uri="{FF2B5EF4-FFF2-40B4-BE49-F238E27FC236}">
                <a16:creationId xmlns:a16="http://schemas.microsoft.com/office/drawing/2014/main" id="{B3003D68-6EF1-3D46-9667-9B2E703EECD2}"/>
              </a:ext>
            </a:extLst>
          </p:cNvPr>
          <p:cNvSpPr txBox="1">
            <a:spLocks/>
          </p:cNvSpPr>
          <p:nvPr userDrawn="1"/>
        </p:nvSpPr>
        <p:spPr>
          <a:xfrm>
            <a:off x="296795" y="108834"/>
            <a:ext cx="10676005" cy="898333"/>
          </a:xfrm>
          <a:prstGeom prst="rect">
            <a:avLst/>
          </a:prstGeom>
        </p:spPr>
        <p:txBody>
          <a:bodyPr wrap="square" tIns="4800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lang="fr-FR" sz="2000" b="0" i="0" kern="1200" dirty="0" smtClean="0">
                <a:solidFill>
                  <a:srgbClr val="00579F"/>
                </a:solidFill>
                <a:latin typeface="Lato regular" panose="020F0502020204030203" pitchFamily="34" charset="0"/>
                <a:ea typeface="+mj-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fr-FR" sz="2667" dirty="0">
                <a:solidFill>
                  <a:srgbClr val="00AFF0"/>
                </a:solidFill>
              </a:rPr>
              <a:t>EXEMPLE DE TITRE DE CHIFFRES</a:t>
            </a:r>
            <a:r>
              <a:rPr lang="fr-FR" sz="2667" baseline="0" dirty="0">
                <a:solidFill>
                  <a:srgbClr val="00AFF0"/>
                </a:solidFill>
              </a:rPr>
              <a:t> CLÉS</a:t>
            </a:r>
            <a:br>
              <a:rPr lang="fr-FR" sz="2667" baseline="0" dirty="0">
                <a:solidFill>
                  <a:srgbClr val="00AFF0"/>
                </a:solidFill>
              </a:rPr>
            </a:br>
            <a:r>
              <a:rPr lang="fr-FR" sz="2667" dirty="0">
                <a:solidFill>
                  <a:srgbClr val="00AFF0"/>
                </a:solidFill>
              </a:rPr>
              <a:t>SUR</a:t>
            </a:r>
            <a:r>
              <a:rPr lang="fr-FR" sz="2667" baseline="0" dirty="0">
                <a:solidFill>
                  <a:srgbClr val="00AFF0"/>
                </a:solidFill>
              </a:rPr>
              <a:t> 2 LIGNES</a:t>
            </a:r>
            <a:endParaRPr lang="fr-FR" sz="2667" dirty="0">
              <a:solidFill>
                <a:srgbClr val="00AFF0"/>
              </a:solidFill>
            </a:endParaRPr>
          </a:p>
        </p:txBody>
      </p:sp>
    </p:spTree>
    <p:extLst>
      <p:ext uri="{BB962C8B-B14F-4D97-AF65-F5344CB8AC3E}">
        <p14:creationId xmlns:p14="http://schemas.microsoft.com/office/powerpoint/2010/main" val="13143134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P">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dirty="0"/>
              <a:t>MODIFIEZ LE STYLE DU TITRE</a:t>
            </a:r>
          </a:p>
        </p:txBody>
      </p:sp>
      <p:sp>
        <p:nvSpPr>
          <p:cNvPr id="3" name="Espace réservé du pied de page 2"/>
          <p:cNvSpPr>
            <a:spLocks noGrp="1"/>
          </p:cNvSpPr>
          <p:nvPr>
            <p:ph type="ftr" sz="quarter" idx="10"/>
          </p:nvPr>
        </p:nvSpPr>
        <p:spPr/>
        <p:txBody>
          <a:bodyPr/>
          <a:lstStyle/>
          <a:p>
            <a:r>
              <a:rPr lang="fr-FR"/>
              <a:t>AIRLAB, l'accélérateur de solutions pour la qualité de l'air</a:t>
            </a:r>
            <a:endParaRPr lang="fr-FR" dirty="0"/>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‹N°›</a:t>
            </a:fld>
            <a:endParaRPr lang="fr-FR" dirty="0"/>
          </a:p>
        </p:txBody>
      </p:sp>
      <p:sp>
        <p:nvSpPr>
          <p:cNvPr id="6" name="Espace réservé du texte 5"/>
          <p:cNvSpPr>
            <a:spLocks noGrp="1"/>
          </p:cNvSpPr>
          <p:nvPr>
            <p:ph type="body" sz="quarter" idx="12"/>
          </p:nvPr>
        </p:nvSpPr>
        <p:spPr>
          <a:xfrm>
            <a:off x="911424" y="1815754"/>
            <a:ext cx="10513168" cy="4277542"/>
          </a:xfrm>
          <a:prstGeom prst="rect">
            <a:avLst/>
          </a:prstGeom>
        </p:spPr>
        <p:txBody>
          <a:bodyPr/>
          <a:lstStyle>
            <a:lvl1pPr>
              <a:defRPr sz="2400">
                <a:solidFill>
                  <a:srgbClr val="009FE3"/>
                </a:solidFill>
              </a:defRPr>
            </a:lvl1pPr>
            <a:lvl2pPr>
              <a:defRPr sz="2000">
                <a:solidFill>
                  <a:srgbClr val="009FE3"/>
                </a:solidFill>
              </a:defRPr>
            </a:lvl2pPr>
            <a:lvl3pPr>
              <a:defRPr sz="1800">
                <a:solidFill>
                  <a:srgbClr val="009FE3"/>
                </a:solidFill>
              </a:defRPr>
            </a:lvl3pPr>
            <a:lvl4pPr>
              <a:defRPr sz="1600">
                <a:solidFill>
                  <a:srgbClr val="009FE3"/>
                </a:solidFill>
              </a:defRPr>
            </a:lvl4pPr>
            <a:lvl5pPr>
              <a:defRPr sz="1200">
                <a:solidFill>
                  <a:srgbClr val="009FE3"/>
                </a:solidFill>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670309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dirty="0"/>
              <a:t>MODIFIEZ LE STYLE DU TITRE</a:t>
            </a:r>
          </a:p>
        </p:txBody>
      </p:sp>
      <p:sp>
        <p:nvSpPr>
          <p:cNvPr id="3" name="Espace réservé du pied de page 2"/>
          <p:cNvSpPr>
            <a:spLocks noGrp="1"/>
          </p:cNvSpPr>
          <p:nvPr>
            <p:ph type="ftr" sz="quarter" idx="10"/>
          </p:nvPr>
        </p:nvSpPr>
        <p:spPr/>
        <p:txBody>
          <a:bodyPr/>
          <a:lstStyle/>
          <a:p>
            <a:r>
              <a:rPr lang="fr-FR"/>
              <a:t>AIRLAB, l'accélérateur de solutions pour la qualité de l'air</a:t>
            </a:r>
            <a:endParaRPr lang="fr-FR" dirty="0"/>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‹N°›</a:t>
            </a:fld>
            <a:endParaRPr lang="fr-FR" dirty="0"/>
          </a:p>
        </p:txBody>
      </p:sp>
      <p:sp>
        <p:nvSpPr>
          <p:cNvPr id="5" name="Espace réservé du texte 5"/>
          <p:cNvSpPr>
            <a:spLocks noGrp="1"/>
          </p:cNvSpPr>
          <p:nvPr>
            <p:ph type="body" sz="quarter" idx="12" hasCustomPrompt="1"/>
          </p:nvPr>
        </p:nvSpPr>
        <p:spPr>
          <a:xfrm>
            <a:off x="7655496" y="1700808"/>
            <a:ext cx="4536504" cy="5157192"/>
          </a:xfrm>
          <a:prstGeom prst="rect">
            <a:avLst/>
          </a:prstGeom>
          <a:solidFill>
            <a:srgbClr val="F28D8F"/>
          </a:solidFill>
        </p:spPr>
        <p:txBody>
          <a:bodyPr/>
          <a:lstStyle>
            <a:lvl1pPr marL="0" indent="0">
              <a:buFontTx/>
              <a:buNone/>
              <a:defRPr>
                <a:solidFill>
                  <a:srgbClr val="FFFFFF"/>
                </a:solidFill>
              </a:defRPr>
            </a:lvl1pPr>
            <a:lvl2pPr marL="457200" indent="0">
              <a:buFontTx/>
              <a:buNone/>
              <a:defRPr>
                <a:solidFill>
                  <a:srgbClr val="FFFFFF"/>
                </a:solidFill>
              </a:defRPr>
            </a:lvl2pPr>
            <a:lvl3pPr marL="914400" indent="0">
              <a:buFontTx/>
              <a:buNone/>
              <a:defRPr>
                <a:solidFill>
                  <a:srgbClr val="FFFFFF"/>
                </a:solidFill>
              </a:defRPr>
            </a:lvl3pPr>
            <a:lvl4pPr marL="1371600" indent="0">
              <a:buFontTx/>
              <a:buNone/>
              <a:defRPr>
                <a:solidFill>
                  <a:srgbClr val="FFFFFF"/>
                </a:solidFill>
              </a:defRPr>
            </a:lvl4pPr>
            <a:lvl5pPr>
              <a:buFontTx/>
              <a:buNone/>
              <a:defRPr>
                <a:solidFill>
                  <a:srgbClr val="FFFFFF"/>
                </a:solidFill>
              </a:defRPr>
            </a:lvl5pPr>
          </a:lstStyle>
          <a:p>
            <a:pPr lvl="0"/>
            <a:r>
              <a:rPr lang="fr-FR" dirty="0"/>
              <a:t>CHAPITRE 1</a:t>
            </a:r>
          </a:p>
          <a:p>
            <a:pPr lvl="0"/>
            <a:endParaRPr lang="fr-FR" dirty="0"/>
          </a:p>
          <a:p>
            <a:pPr lvl="0"/>
            <a:r>
              <a:rPr lang="fr-FR" dirty="0"/>
              <a:t>CHAPITRE 2</a:t>
            </a:r>
          </a:p>
          <a:p>
            <a:pPr lvl="0"/>
            <a:endParaRPr lang="fr-FR" dirty="0"/>
          </a:p>
          <a:p>
            <a:pPr lvl="0"/>
            <a:r>
              <a:rPr lang="fr-FR" dirty="0"/>
              <a:t>CHAPITRE 3</a:t>
            </a:r>
          </a:p>
          <a:p>
            <a:pPr lvl="0"/>
            <a:endParaRPr lang="fr-FR" dirty="0"/>
          </a:p>
          <a:p>
            <a:pPr lvl="0"/>
            <a:r>
              <a:rPr lang="fr-FR" dirty="0"/>
              <a:t>CHAPITRE 4</a:t>
            </a:r>
          </a:p>
          <a:p>
            <a:pPr lvl="0"/>
            <a:endParaRPr lang="fr-FR" dirty="0"/>
          </a:p>
          <a:p>
            <a:pPr lvl="0"/>
            <a:r>
              <a:rPr lang="fr-FR" dirty="0"/>
              <a:t>CHAPITRE 5</a:t>
            </a:r>
          </a:p>
        </p:txBody>
      </p:sp>
    </p:spTree>
    <p:extLst>
      <p:ext uri="{BB962C8B-B14F-4D97-AF65-F5344CB8AC3E}">
        <p14:creationId xmlns:p14="http://schemas.microsoft.com/office/powerpoint/2010/main" val="751905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_G">
    <p:spTree>
      <p:nvGrpSpPr>
        <p:cNvPr id="1" name=""/>
        <p:cNvGrpSpPr/>
        <p:nvPr/>
      </p:nvGrpSpPr>
      <p:grpSpPr>
        <a:xfrm>
          <a:off x="0" y="0"/>
          <a:ext cx="0" cy="0"/>
          <a:chOff x="0" y="0"/>
          <a:chExt cx="0" cy="0"/>
        </a:xfrm>
      </p:grpSpPr>
      <p:sp>
        <p:nvSpPr>
          <p:cNvPr id="3" name="Espace réservé du pied de page 2"/>
          <p:cNvSpPr>
            <a:spLocks noGrp="1"/>
          </p:cNvSpPr>
          <p:nvPr>
            <p:ph type="ftr" sz="quarter" idx="10"/>
          </p:nvPr>
        </p:nvSpPr>
        <p:spPr/>
        <p:txBody>
          <a:bodyPr/>
          <a:lstStyle/>
          <a:p>
            <a:r>
              <a:rPr lang="fr-FR"/>
              <a:t>AIRLAB, l'accélérateur de solutions pour la qualité de l'air</a:t>
            </a:r>
            <a:endParaRPr lang="fr-FR" dirty="0"/>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‹N°›</a:t>
            </a:fld>
            <a:endParaRPr lang="fr-FR" dirty="0"/>
          </a:p>
        </p:txBody>
      </p:sp>
      <p:sp>
        <p:nvSpPr>
          <p:cNvPr id="7" name="Espace réservé du titre 1"/>
          <p:cNvSpPr>
            <a:spLocks noGrp="1"/>
          </p:cNvSpPr>
          <p:nvPr>
            <p:ph type="title"/>
          </p:nvPr>
        </p:nvSpPr>
        <p:spPr>
          <a:xfrm>
            <a:off x="2639616" y="969388"/>
            <a:ext cx="10360585" cy="519966"/>
          </a:xfrm>
          <a:prstGeom prst="rect">
            <a:avLst/>
          </a:prstGeom>
        </p:spPr>
        <p:txBody>
          <a:bodyPr vert="horz" lIns="91440" tIns="45720" rIns="91440" bIns="45720" rtlCol="0" anchor="ctr">
            <a:normAutofit/>
          </a:bodyPr>
          <a:lstStyle/>
          <a:p>
            <a:r>
              <a:rPr lang="fr-FR" dirty="0"/>
              <a:t>MODIFIEZ LE STYLE DU TITRE</a:t>
            </a:r>
          </a:p>
        </p:txBody>
      </p:sp>
      <p:sp>
        <p:nvSpPr>
          <p:cNvPr id="10" name="Espace réservé du texte 5"/>
          <p:cNvSpPr>
            <a:spLocks noGrp="1"/>
          </p:cNvSpPr>
          <p:nvPr>
            <p:ph type="body" sz="quarter" idx="12"/>
          </p:nvPr>
        </p:nvSpPr>
        <p:spPr>
          <a:xfrm>
            <a:off x="911424" y="1815754"/>
            <a:ext cx="5256584" cy="4277542"/>
          </a:xfrm>
          <a:prstGeom prst="rect">
            <a:avLst/>
          </a:prstGeom>
        </p:spPr>
        <p:txBody>
          <a:bodyPr/>
          <a:lstStyle>
            <a:lvl1pPr>
              <a:defRPr>
                <a:solidFill>
                  <a:srgbClr val="009FE3"/>
                </a:solidFill>
              </a:defRPr>
            </a:lvl1pPr>
            <a:lvl2pPr>
              <a:defRPr>
                <a:solidFill>
                  <a:srgbClr val="009FE3"/>
                </a:solidFill>
              </a:defRPr>
            </a:lvl2pPr>
            <a:lvl3pPr>
              <a:defRPr>
                <a:solidFill>
                  <a:srgbClr val="009FE3"/>
                </a:solidFill>
              </a:defRPr>
            </a:lvl3pPr>
            <a:lvl4pPr>
              <a:defRPr>
                <a:solidFill>
                  <a:srgbClr val="009FE3"/>
                </a:solidFill>
              </a:defRPr>
            </a:lvl4pPr>
            <a:lvl5pPr>
              <a:defRPr>
                <a:solidFill>
                  <a:srgbClr val="009FE3"/>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pour une image  11"/>
          <p:cNvSpPr>
            <a:spLocks noGrp="1"/>
          </p:cNvSpPr>
          <p:nvPr>
            <p:ph type="pic" sz="quarter" idx="13"/>
          </p:nvPr>
        </p:nvSpPr>
        <p:spPr>
          <a:xfrm>
            <a:off x="6528048" y="1815754"/>
            <a:ext cx="5256000" cy="4277542"/>
          </a:xfrm>
          <a:prstGeom prst="rect">
            <a:avLst/>
          </a:prstGeom>
        </p:spPr>
        <p:txBody>
          <a:bodyPr/>
          <a:lstStyle/>
          <a:p>
            <a:endParaRPr lang="fr-FR"/>
          </a:p>
        </p:txBody>
      </p:sp>
    </p:spTree>
    <p:extLst>
      <p:ext uri="{BB962C8B-B14F-4D97-AF65-F5344CB8AC3E}">
        <p14:creationId xmlns:p14="http://schemas.microsoft.com/office/powerpoint/2010/main" val="543886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ideo_G">
    <p:spTree>
      <p:nvGrpSpPr>
        <p:cNvPr id="1" name=""/>
        <p:cNvGrpSpPr/>
        <p:nvPr/>
      </p:nvGrpSpPr>
      <p:grpSpPr>
        <a:xfrm>
          <a:off x="0" y="0"/>
          <a:ext cx="0" cy="0"/>
          <a:chOff x="0" y="0"/>
          <a:chExt cx="0" cy="0"/>
        </a:xfrm>
      </p:grpSpPr>
      <p:sp>
        <p:nvSpPr>
          <p:cNvPr id="3" name="Espace réservé du pied de page 2"/>
          <p:cNvSpPr>
            <a:spLocks noGrp="1"/>
          </p:cNvSpPr>
          <p:nvPr>
            <p:ph type="ftr" sz="quarter" idx="10"/>
          </p:nvPr>
        </p:nvSpPr>
        <p:spPr/>
        <p:txBody>
          <a:bodyPr/>
          <a:lstStyle/>
          <a:p>
            <a:r>
              <a:rPr lang="fr-FR"/>
              <a:t>AIRLAB, l'accélérateur de solutions pour la qualité de l'air</a:t>
            </a:r>
            <a:endParaRPr lang="fr-FR" dirty="0"/>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‹N°›</a:t>
            </a:fld>
            <a:endParaRPr lang="fr-FR" dirty="0"/>
          </a:p>
        </p:txBody>
      </p:sp>
      <p:sp>
        <p:nvSpPr>
          <p:cNvPr id="7" name="Espace réservé du titre 1"/>
          <p:cNvSpPr>
            <a:spLocks noGrp="1"/>
          </p:cNvSpPr>
          <p:nvPr>
            <p:ph type="title"/>
          </p:nvPr>
        </p:nvSpPr>
        <p:spPr>
          <a:xfrm>
            <a:off x="2639616" y="969388"/>
            <a:ext cx="10360585" cy="519966"/>
          </a:xfrm>
          <a:prstGeom prst="rect">
            <a:avLst/>
          </a:prstGeom>
        </p:spPr>
        <p:txBody>
          <a:bodyPr vert="horz" lIns="91440" tIns="45720" rIns="91440" bIns="45720" rtlCol="0" anchor="ctr">
            <a:normAutofit/>
          </a:bodyPr>
          <a:lstStyle/>
          <a:p>
            <a:r>
              <a:rPr lang="fr-FR" dirty="0"/>
              <a:t>MODIFIEZ LE STYLE DU TITRE</a:t>
            </a:r>
          </a:p>
        </p:txBody>
      </p:sp>
      <p:sp>
        <p:nvSpPr>
          <p:cNvPr id="10" name="Espace réservé du texte 5"/>
          <p:cNvSpPr>
            <a:spLocks noGrp="1"/>
          </p:cNvSpPr>
          <p:nvPr>
            <p:ph type="body" sz="quarter" idx="12"/>
          </p:nvPr>
        </p:nvSpPr>
        <p:spPr>
          <a:xfrm>
            <a:off x="911424" y="1815754"/>
            <a:ext cx="4536504" cy="4277542"/>
          </a:xfrm>
          <a:prstGeom prst="rect">
            <a:avLst/>
          </a:prstGeom>
        </p:spPr>
        <p:txBody>
          <a:bodyPr/>
          <a:lstStyle>
            <a:lvl1pPr>
              <a:defRPr>
                <a:solidFill>
                  <a:srgbClr val="009FE3"/>
                </a:solidFill>
              </a:defRPr>
            </a:lvl1pPr>
            <a:lvl2pPr>
              <a:defRPr>
                <a:solidFill>
                  <a:srgbClr val="009FE3"/>
                </a:solidFill>
              </a:defRPr>
            </a:lvl2pPr>
            <a:lvl3pPr>
              <a:defRPr>
                <a:solidFill>
                  <a:srgbClr val="009FE3"/>
                </a:solidFill>
              </a:defRPr>
            </a:lvl3pPr>
            <a:lvl4pPr>
              <a:defRPr>
                <a:solidFill>
                  <a:srgbClr val="009FE3"/>
                </a:solidFill>
              </a:defRPr>
            </a:lvl4pPr>
            <a:lvl5pPr>
              <a:defRPr>
                <a:solidFill>
                  <a:srgbClr val="009FE3"/>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pour une image  11"/>
          <p:cNvSpPr>
            <a:spLocks noGrp="1"/>
          </p:cNvSpPr>
          <p:nvPr>
            <p:ph type="pic" sz="quarter" idx="13"/>
          </p:nvPr>
        </p:nvSpPr>
        <p:spPr>
          <a:xfrm>
            <a:off x="5519936" y="1815754"/>
            <a:ext cx="6552728" cy="4277542"/>
          </a:xfrm>
          <a:prstGeom prst="rect">
            <a:avLst/>
          </a:prstGeom>
        </p:spPr>
        <p:txBody>
          <a:bodyPr/>
          <a:lstStyle/>
          <a:p>
            <a:endParaRPr lang="fr-FR"/>
          </a:p>
        </p:txBody>
      </p:sp>
    </p:spTree>
    <p:extLst>
      <p:ext uri="{BB962C8B-B14F-4D97-AF65-F5344CB8AC3E}">
        <p14:creationId xmlns:p14="http://schemas.microsoft.com/office/powerpoint/2010/main" val="1178885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image_G">
    <p:spTree>
      <p:nvGrpSpPr>
        <p:cNvPr id="1" name=""/>
        <p:cNvGrpSpPr/>
        <p:nvPr/>
      </p:nvGrpSpPr>
      <p:grpSpPr>
        <a:xfrm>
          <a:off x="0" y="0"/>
          <a:ext cx="0" cy="0"/>
          <a:chOff x="0" y="0"/>
          <a:chExt cx="0" cy="0"/>
        </a:xfrm>
      </p:grpSpPr>
      <p:sp>
        <p:nvSpPr>
          <p:cNvPr id="3" name="Espace réservé du pied de page 2"/>
          <p:cNvSpPr>
            <a:spLocks noGrp="1"/>
          </p:cNvSpPr>
          <p:nvPr>
            <p:ph type="ftr" sz="quarter" idx="10"/>
          </p:nvPr>
        </p:nvSpPr>
        <p:spPr/>
        <p:txBody>
          <a:bodyPr/>
          <a:lstStyle/>
          <a:p>
            <a:r>
              <a:rPr lang="fr-FR"/>
              <a:t>AIRLAB, l'accélérateur de solutions pour la qualité de l'air</a:t>
            </a:r>
            <a:endParaRPr lang="fr-FR" dirty="0"/>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‹N°›</a:t>
            </a:fld>
            <a:endParaRPr lang="fr-FR" dirty="0"/>
          </a:p>
        </p:txBody>
      </p:sp>
      <p:sp>
        <p:nvSpPr>
          <p:cNvPr id="7" name="Espace réservé du titre 1"/>
          <p:cNvSpPr>
            <a:spLocks noGrp="1"/>
          </p:cNvSpPr>
          <p:nvPr>
            <p:ph type="title"/>
          </p:nvPr>
        </p:nvSpPr>
        <p:spPr>
          <a:xfrm>
            <a:off x="2639616" y="969388"/>
            <a:ext cx="10360585" cy="519966"/>
          </a:xfrm>
          <a:prstGeom prst="rect">
            <a:avLst/>
          </a:prstGeom>
        </p:spPr>
        <p:txBody>
          <a:bodyPr vert="horz" lIns="91440" tIns="45720" rIns="91440" bIns="45720" rtlCol="0" anchor="ctr">
            <a:normAutofit/>
          </a:bodyPr>
          <a:lstStyle/>
          <a:p>
            <a:r>
              <a:rPr lang="fr-FR" dirty="0"/>
              <a:t>MODIFIEZ LE STYLE DU TITRE</a:t>
            </a:r>
          </a:p>
        </p:txBody>
      </p:sp>
      <p:sp>
        <p:nvSpPr>
          <p:cNvPr id="10" name="Espace réservé du texte 5"/>
          <p:cNvSpPr>
            <a:spLocks noGrp="1"/>
          </p:cNvSpPr>
          <p:nvPr>
            <p:ph type="body" sz="quarter" idx="12"/>
          </p:nvPr>
        </p:nvSpPr>
        <p:spPr>
          <a:xfrm>
            <a:off x="6456040" y="1815754"/>
            <a:ext cx="5256584" cy="4277542"/>
          </a:xfrm>
          <a:prstGeom prst="rect">
            <a:avLst/>
          </a:prstGeom>
        </p:spPr>
        <p:txBody>
          <a:bodyPr/>
          <a:lstStyle>
            <a:lvl1pPr>
              <a:defRPr>
                <a:solidFill>
                  <a:srgbClr val="009FE3"/>
                </a:solidFill>
              </a:defRPr>
            </a:lvl1pPr>
            <a:lvl2pPr>
              <a:defRPr>
                <a:solidFill>
                  <a:srgbClr val="009FE3"/>
                </a:solidFill>
              </a:defRPr>
            </a:lvl2pPr>
            <a:lvl3pPr>
              <a:defRPr>
                <a:solidFill>
                  <a:srgbClr val="009FE3"/>
                </a:solidFill>
              </a:defRPr>
            </a:lvl3pPr>
            <a:lvl4pPr>
              <a:defRPr>
                <a:solidFill>
                  <a:srgbClr val="009FE3"/>
                </a:solidFill>
              </a:defRPr>
            </a:lvl4pPr>
            <a:lvl5pPr>
              <a:defRPr>
                <a:solidFill>
                  <a:srgbClr val="009FE3"/>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pour une image  11"/>
          <p:cNvSpPr>
            <a:spLocks noGrp="1"/>
          </p:cNvSpPr>
          <p:nvPr>
            <p:ph type="pic" sz="quarter" idx="13"/>
          </p:nvPr>
        </p:nvSpPr>
        <p:spPr>
          <a:xfrm>
            <a:off x="839416" y="1815754"/>
            <a:ext cx="5256000" cy="4277542"/>
          </a:xfrm>
          <a:prstGeom prst="rect">
            <a:avLst/>
          </a:prstGeom>
        </p:spPr>
        <p:txBody>
          <a:bodyPr/>
          <a:lstStyle/>
          <a:p>
            <a:endParaRPr lang="fr-FR"/>
          </a:p>
        </p:txBody>
      </p:sp>
    </p:spTree>
    <p:extLst>
      <p:ext uri="{BB962C8B-B14F-4D97-AF65-F5344CB8AC3E}">
        <p14:creationId xmlns:p14="http://schemas.microsoft.com/office/powerpoint/2010/main" val="3270787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3" name="Espace réservé du pied de page 2"/>
          <p:cNvSpPr>
            <a:spLocks noGrp="1"/>
          </p:cNvSpPr>
          <p:nvPr>
            <p:ph type="ftr" sz="quarter" idx="10"/>
          </p:nvPr>
        </p:nvSpPr>
        <p:spPr/>
        <p:txBody>
          <a:bodyPr/>
          <a:lstStyle/>
          <a:p>
            <a:r>
              <a:rPr lang="fr-FR"/>
              <a:t>AIRLAB, l'accélérateur de solutions pour la qualité de l'air</a:t>
            </a:r>
            <a:endParaRPr lang="fr-FR" dirty="0"/>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‹N°›</a:t>
            </a:fld>
            <a:endParaRPr lang="fr-FR" dirty="0"/>
          </a:p>
        </p:txBody>
      </p:sp>
      <p:sp>
        <p:nvSpPr>
          <p:cNvPr id="7" name="Espace réservé du titre 1"/>
          <p:cNvSpPr>
            <a:spLocks noGrp="1"/>
          </p:cNvSpPr>
          <p:nvPr>
            <p:ph type="title"/>
          </p:nvPr>
        </p:nvSpPr>
        <p:spPr>
          <a:xfrm>
            <a:off x="2639616" y="969388"/>
            <a:ext cx="10360585" cy="519966"/>
          </a:xfrm>
          <a:prstGeom prst="rect">
            <a:avLst/>
          </a:prstGeom>
        </p:spPr>
        <p:txBody>
          <a:bodyPr vert="horz" lIns="91440" tIns="45720" rIns="91440" bIns="45720" rtlCol="0" anchor="ctr">
            <a:normAutofit/>
          </a:bodyPr>
          <a:lstStyle/>
          <a:p>
            <a:r>
              <a:rPr lang="fr-FR" dirty="0"/>
              <a:t>MODIFIEZ LE STYLE DU TITRE</a:t>
            </a:r>
          </a:p>
        </p:txBody>
      </p:sp>
      <p:sp>
        <p:nvSpPr>
          <p:cNvPr id="12" name="Espace réservé pour une image  11"/>
          <p:cNvSpPr>
            <a:spLocks noGrp="1"/>
          </p:cNvSpPr>
          <p:nvPr>
            <p:ph type="pic" sz="quarter" idx="13"/>
          </p:nvPr>
        </p:nvSpPr>
        <p:spPr>
          <a:xfrm>
            <a:off x="839416" y="1815754"/>
            <a:ext cx="10801200" cy="4205534"/>
          </a:xfrm>
          <a:prstGeom prst="rect">
            <a:avLst/>
          </a:prstGeom>
        </p:spPr>
        <p:txBody>
          <a:bodyPr/>
          <a:lstStyle/>
          <a:p>
            <a:endParaRPr lang="fr-FR"/>
          </a:p>
        </p:txBody>
      </p:sp>
    </p:spTree>
    <p:extLst>
      <p:ext uri="{BB962C8B-B14F-4D97-AF65-F5344CB8AC3E}">
        <p14:creationId xmlns:p14="http://schemas.microsoft.com/office/powerpoint/2010/main" val="2319428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mart-art">
    <p:spTree>
      <p:nvGrpSpPr>
        <p:cNvPr id="1" name=""/>
        <p:cNvGrpSpPr/>
        <p:nvPr/>
      </p:nvGrpSpPr>
      <p:grpSpPr>
        <a:xfrm>
          <a:off x="0" y="0"/>
          <a:ext cx="0" cy="0"/>
          <a:chOff x="0" y="0"/>
          <a:chExt cx="0" cy="0"/>
        </a:xfrm>
      </p:grpSpPr>
      <p:sp>
        <p:nvSpPr>
          <p:cNvPr id="5" name="Espace réservé du graphique SmartArt 4"/>
          <p:cNvSpPr>
            <a:spLocks noGrp="1"/>
          </p:cNvSpPr>
          <p:nvPr>
            <p:ph type="dgm" sz="quarter" idx="14"/>
          </p:nvPr>
        </p:nvSpPr>
        <p:spPr>
          <a:xfrm>
            <a:off x="839416" y="1815754"/>
            <a:ext cx="10801200" cy="4205534"/>
          </a:xfrm>
          <a:prstGeom prst="rect">
            <a:avLst/>
          </a:prstGeom>
        </p:spPr>
        <p:txBody>
          <a:bodyPr/>
          <a:lstStyle/>
          <a:p>
            <a:endParaRPr lang="fr-FR"/>
          </a:p>
        </p:txBody>
      </p:sp>
      <p:sp>
        <p:nvSpPr>
          <p:cNvPr id="3" name="Espace réservé du pied de page 2"/>
          <p:cNvSpPr>
            <a:spLocks noGrp="1"/>
          </p:cNvSpPr>
          <p:nvPr>
            <p:ph type="ftr" sz="quarter" idx="10"/>
          </p:nvPr>
        </p:nvSpPr>
        <p:spPr/>
        <p:txBody>
          <a:bodyPr/>
          <a:lstStyle/>
          <a:p>
            <a:r>
              <a:rPr lang="fr-FR"/>
              <a:t>AIRLAB, l'accélérateur de solutions pour la qualité de l'air</a:t>
            </a:r>
            <a:endParaRPr lang="fr-FR" dirty="0"/>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‹N°›</a:t>
            </a:fld>
            <a:endParaRPr lang="fr-FR" dirty="0"/>
          </a:p>
        </p:txBody>
      </p:sp>
      <p:sp>
        <p:nvSpPr>
          <p:cNvPr id="7" name="Espace réservé du titre 1"/>
          <p:cNvSpPr>
            <a:spLocks noGrp="1"/>
          </p:cNvSpPr>
          <p:nvPr>
            <p:ph type="title"/>
          </p:nvPr>
        </p:nvSpPr>
        <p:spPr>
          <a:xfrm>
            <a:off x="2639616" y="969388"/>
            <a:ext cx="10360585" cy="519966"/>
          </a:xfrm>
          <a:prstGeom prst="rect">
            <a:avLst/>
          </a:prstGeom>
        </p:spPr>
        <p:txBody>
          <a:bodyPr vert="horz" lIns="91440" tIns="45720" rIns="91440" bIns="45720" rtlCol="0" anchor="ctr">
            <a:normAutofit/>
          </a:bodyPr>
          <a:lstStyle/>
          <a:p>
            <a:r>
              <a:rPr lang="fr-FR" dirty="0"/>
              <a:t>MODIFIEZ LE STYLE DU TITRE</a:t>
            </a:r>
          </a:p>
        </p:txBody>
      </p:sp>
    </p:spTree>
    <p:extLst>
      <p:ext uri="{BB962C8B-B14F-4D97-AF65-F5344CB8AC3E}">
        <p14:creationId xmlns:p14="http://schemas.microsoft.com/office/powerpoint/2010/main" val="1251512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3" name="Espace réservé du pied de page 2"/>
          <p:cNvSpPr>
            <a:spLocks noGrp="1"/>
          </p:cNvSpPr>
          <p:nvPr>
            <p:ph type="ftr" sz="quarter" idx="10"/>
          </p:nvPr>
        </p:nvSpPr>
        <p:spPr/>
        <p:txBody>
          <a:bodyPr/>
          <a:lstStyle>
            <a:lvl1pPr>
              <a:defRPr spc="20" baseline="0">
                <a:solidFill>
                  <a:srgbClr val="FFFFFF"/>
                </a:solidFill>
              </a:defRPr>
            </a:lvl1pPr>
          </a:lstStyle>
          <a:p>
            <a:r>
              <a:rPr lang="fr-FR"/>
              <a:t>AIRLAB, l'accélérateur de solutions pour la qualité de l'air</a:t>
            </a:r>
            <a:endParaRPr lang="fr-FR" dirty="0"/>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‹N°›</a:t>
            </a:fld>
            <a:endParaRPr lang="fr-FR" dirty="0"/>
          </a:p>
        </p:txBody>
      </p:sp>
      <p:sp>
        <p:nvSpPr>
          <p:cNvPr id="6" name="Espace réservé du texte 2"/>
          <p:cNvSpPr>
            <a:spLocks noGrp="1"/>
          </p:cNvSpPr>
          <p:nvPr>
            <p:ph idx="1"/>
          </p:nvPr>
        </p:nvSpPr>
        <p:spPr>
          <a:xfrm>
            <a:off x="1055440" y="1930323"/>
            <a:ext cx="10861403" cy="4824536"/>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Mots-clefs</a:t>
            </a:r>
          </a:p>
          <a:p>
            <a:pPr lvl="4"/>
            <a:r>
              <a:rPr lang="fr-FR" dirty="0"/>
              <a:t>Sources et légendes</a:t>
            </a:r>
          </a:p>
        </p:txBody>
      </p:sp>
    </p:spTree>
    <p:extLst>
      <p:ext uri="{BB962C8B-B14F-4D97-AF65-F5344CB8AC3E}">
        <p14:creationId xmlns:p14="http://schemas.microsoft.com/office/powerpoint/2010/main" val="659291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914400" y="1656928"/>
            <a:ext cx="5080000" cy="4724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56928"/>
            <a:ext cx="5080000" cy="4724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5"/>
          <p:cNvSpPr>
            <a:spLocks noGrp="1" noChangeArrowheads="1"/>
          </p:cNvSpPr>
          <p:nvPr>
            <p:ph type="ftr" sz="quarter" idx="10"/>
          </p:nvPr>
        </p:nvSpPr>
        <p:spPr>
          <a:ln/>
        </p:spPr>
        <p:txBody>
          <a:bodyPr/>
          <a:lstStyle>
            <a:lvl1pPr>
              <a:defRPr/>
            </a:lvl1pPr>
          </a:lstStyle>
          <a:p>
            <a:pPr>
              <a:defRPr/>
            </a:pPr>
            <a:r>
              <a:rPr lang="fr-FR"/>
              <a:t>AIRLAB, l'accélérateur de solutions pour la qualité de l'air</a:t>
            </a:r>
          </a:p>
        </p:txBody>
      </p:sp>
      <p:sp>
        <p:nvSpPr>
          <p:cNvPr id="6" name="Rectangle 6"/>
          <p:cNvSpPr>
            <a:spLocks noGrp="1" noChangeArrowheads="1"/>
          </p:cNvSpPr>
          <p:nvPr>
            <p:ph type="sldNum" sz="quarter" idx="11"/>
          </p:nvPr>
        </p:nvSpPr>
        <p:spPr>
          <a:ln/>
        </p:spPr>
        <p:txBody>
          <a:bodyPr/>
          <a:lstStyle>
            <a:lvl1pPr>
              <a:defRPr/>
            </a:lvl1pPr>
          </a:lstStyle>
          <a:p>
            <a:pPr>
              <a:defRPr/>
            </a:pPr>
            <a:fld id="{FE6EC993-CC9D-4460-BC78-EB14B8E7AFB8}" type="slidenum">
              <a:rPr lang="fr-FR"/>
              <a:pPr>
                <a:defRPr/>
              </a:pPr>
              <a:t>‹N°›</a:t>
            </a:fld>
            <a:endParaRPr lang="fr-FR"/>
          </a:p>
        </p:txBody>
      </p:sp>
      <p:sp>
        <p:nvSpPr>
          <p:cNvPr id="7" name="Titre 1"/>
          <p:cNvSpPr>
            <a:spLocks noGrp="1"/>
          </p:cNvSpPr>
          <p:nvPr>
            <p:ph type="title" hasCustomPrompt="1"/>
          </p:nvPr>
        </p:nvSpPr>
        <p:spPr>
          <a:xfrm>
            <a:off x="2639616" y="969388"/>
            <a:ext cx="10360585" cy="519966"/>
          </a:xfrm>
        </p:spPr>
        <p:txBody>
          <a:bodyPr/>
          <a:lstStyle/>
          <a:p>
            <a:r>
              <a:rPr lang="fr-FR" dirty="0"/>
              <a:t>MODIFIEZ LE STYLE DU TITRE</a:t>
            </a:r>
          </a:p>
        </p:txBody>
      </p:sp>
    </p:spTree>
    <p:extLst>
      <p:ext uri="{BB962C8B-B14F-4D97-AF65-F5344CB8AC3E}">
        <p14:creationId xmlns:p14="http://schemas.microsoft.com/office/powerpoint/2010/main" val="34286949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sommaire">
    <p:spTree>
      <p:nvGrpSpPr>
        <p:cNvPr id="1" name=""/>
        <p:cNvGrpSpPr/>
        <p:nvPr/>
      </p:nvGrpSpPr>
      <p:grpSpPr>
        <a:xfrm>
          <a:off x="0" y="0"/>
          <a:ext cx="0" cy="0"/>
          <a:chOff x="0" y="0"/>
          <a:chExt cx="0" cy="0"/>
        </a:xfrm>
      </p:grpSpPr>
      <p:sp>
        <p:nvSpPr>
          <p:cNvPr id="2" name="Espace réservé du texte 5"/>
          <p:cNvSpPr>
            <a:spLocks noGrp="1"/>
          </p:cNvSpPr>
          <p:nvPr>
            <p:ph type="body" sz="quarter" idx="12" hasCustomPrompt="1"/>
          </p:nvPr>
        </p:nvSpPr>
        <p:spPr>
          <a:xfrm>
            <a:off x="7655496" y="1052736"/>
            <a:ext cx="4633192" cy="5805264"/>
          </a:xfrm>
          <a:prstGeom prst="rect">
            <a:avLst/>
          </a:prstGeom>
          <a:solidFill>
            <a:srgbClr val="F28D8F"/>
          </a:solidFill>
        </p:spPr>
        <p:txBody>
          <a:bodyPr/>
          <a:lstStyle>
            <a:lvl1pPr marL="0" indent="0">
              <a:buFontTx/>
              <a:buNone/>
              <a:defRPr>
                <a:solidFill>
                  <a:srgbClr val="FFFFFF"/>
                </a:solidFill>
              </a:defRPr>
            </a:lvl1pPr>
            <a:lvl2pPr marL="457200" indent="0">
              <a:buFontTx/>
              <a:buNone/>
              <a:defRPr>
                <a:solidFill>
                  <a:srgbClr val="FFFFFF"/>
                </a:solidFill>
              </a:defRPr>
            </a:lvl2pPr>
            <a:lvl3pPr marL="914400" indent="0">
              <a:buFontTx/>
              <a:buNone/>
              <a:defRPr>
                <a:solidFill>
                  <a:srgbClr val="FFFFFF"/>
                </a:solidFill>
              </a:defRPr>
            </a:lvl3pPr>
            <a:lvl4pPr marL="1371600" indent="0">
              <a:buFontTx/>
              <a:buNone/>
              <a:defRPr>
                <a:solidFill>
                  <a:srgbClr val="FFFFFF"/>
                </a:solidFill>
              </a:defRPr>
            </a:lvl4pPr>
            <a:lvl5pPr>
              <a:buFontTx/>
              <a:buNone/>
              <a:defRPr>
                <a:solidFill>
                  <a:srgbClr val="FFFFFF"/>
                </a:solidFill>
              </a:defRPr>
            </a:lvl5pPr>
          </a:lstStyle>
          <a:p>
            <a:pPr lvl="0"/>
            <a:r>
              <a:rPr lang="fr-FR" dirty="0"/>
              <a:t>CHAPITRE 1</a:t>
            </a:r>
          </a:p>
          <a:p>
            <a:pPr lvl="0"/>
            <a:endParaRPr lang="fr-FR" dirty="0"/>
          </a:p>
          <a:p>
            <a:pPr lvl="0"/>
            <a:r>
              <a:rPr lang="fr-FR" dirty="0"/>
              <a:t>CHAPITRE 2</a:t>
            </a:r>
          </a:p>
          <a:p>
            <a:pPr lvl="0"/>
            <a:endParaRPr lang="fr-FR" dirty="0"/>
          </a:p>
          <a:p>
            <a:pPr lvl="0"/>
            <a:r>
              <a:rPr lang="fr-FR" dirty="0"/>
              <a:t>CHAPITRE 3</a:t>
            </a:r>
          </a:p>
          <a:p>
            <a:pPr lvl="0"/>
            <a:endParaRPr lang="fr-FR" dirty="0"/>
          </a:p>
          <a:p>
            <a:pPr lvl="0"/>
            <a:r>
              <a:rPr lang="fr-FR" dirty="0"/>
              <a:t>CHAPITRE 4</a:t>
            </a:r>
          </a:p>
          <a:p>
            <a:pPr lvl="0"/>
            <a:endParaRPr lang="fr-FR" dirty="0"/>
          </a:p>
          <a:p>
            <a:pPr lvl="0"/>
            <a:r>
              <a:rPr lang="fr-FR" dirty="0"/>
              <a:t>CHAPITRE 5</a:t>
            </a:r>
          </a:p>
        </p:txBody>
      </p:sp>
    </p:spTree>
    <p:extLst>
      <p:ext uri="{BB962C8B-B14F-4D97-AF65-F5344CB8AC3E}">
        <p14:creationId xmlns:p14="http://schemas.microsoft.com/office/powerpoint/2010/main" val="1812592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2" presetClass="entr" presetSubtype="2" fill="hold" grpId="1"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additive="base">
                                        <p:cTn id="9" dur="500" fill="hold"/>
                                        <p:tgtEl>
                                          <p:spTgt spid="2"/>
                                        </p:tgtEl>
                                        <p:attrNameLst>
                                          <p:attrName>ppt_x</p:attrName>
                                        </p:attrNameLst>
                                      </p:cBhvr>
                                      <p:tavLst>
                                        <p:tav tm="0">
                                          <p:val>
                                            <p:strVal val="1+#ppt_w/2"/>
                                          </p:val>
                                        </p:tav>
                                        <p:tav tm="100000">
                                          <p:val>
                                            <p:strVal val="#ppt_x"/>
                                          </p:val>
                                        </p:tav>
                                      </p:tavLst>
                                    </p:anim>
                                    <p:anim calcmode="lin" valueType="num">
                                      <p:cBhvr additive="base">
                                        <p:cTn id="1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tmplLst>
          <p:tmpl>
            <p:tnLst>
              <p:par>
                <p:cTn presetID="1" presetClass="entr" presetSubtype="0" fill="hold" nodeType="withEffect">
                  <p:stCondLst>
                    <p:cond delay="0"/>
                  </p:stCondLst>
                  <p:childTnLst>
                    <p:set>
                      <p:cBhvr>
                        <p:cTn dur="1" fill="hold">
                          <p:stCondLst>
                            <p:cond delay="0"/>
                          </p:stCondLst>
                        </p:cTn>
                        <p:tgtEl>
                          <p:spTgt spid="2"/>
                        </p:tgtEl>
                        <p:attrNameLst>
                          <p:attrName>style.visibility</p:attrName>
                        </p:attrNameLst>
                      </p:cBhvr>
                      <p:to>
                        <p:strVal val="visible"/>
                      </p:to>
                    </p:set>
                  </p:childTnLst>
                </p:cTn>
              </p:par>
            </p:tnLst>
          </p:tmpl>
        </p:tmplLst>
      </p:bldP>
      <p:bldP spid="2" grpId="1" animBg="1">
        <p:tmplLst>
          <p:tmpl>
            <p:tnLst>
              <p:par>
                <p:cTn presetID="2" presetClass="entr" presetSubtype="2" fill="hold" nodeType="withEffect">
                  <p:stCondLst>
                    <p:cond delay="0"/>
                  </p:stCondLst>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_sommaire">
    <p:spTree>
      <p:nvGrpSpPr>
        <p:cNvPr id="1" name=""/>
        <p:cNvGrpSpPr/>
        <p:nvPr/>
      </p:nvGrpSpPr>
      <p:grpSpPr>
        <a:xfrm>
          <a:off x="0" y="0"/>
          <a:ext cx="0" cy="0"/>
          <a:chOff x="0" y="0"/>
          <a:chExt cx="0" cy="0"/>
        </a:xfrm>
      </p:grpSpPr>
      <p:sp>
        <p:nvSpPr>
          <p:cNvPr id="2" name="Espace réservé du texte 5"/>
          <p:cNvSpPr>
            <a:spLocks noGrp="1"/>
          </p:cNvSpPr>
          <p:nvPr>
            <p:ph type="body" sz="quarter" idx="12" hasCustomPrompt="1"/>
          </p:nvPr>
        </p:nvSpPr>
        <p:spPr>
          <a:xfrm>
            <a:off x="7655496" y="1052736"/>
            <a:ext cx="4633192" cy="5805264"/>
          </a:xfrm>
          <a:prstGeom prst="rect">
            <a:avLst/>
          </a:prstGeom>
          <a:solidFill>
            <a:srgbClr val="F28D8F"/>
          </a:solidFill>
        </p:spPr>
        <p:txBody>
          <a:bodyPr/>
          <a:lstStyle>
            <a:lvl1pPr marL="0" indent="0">
              <a:buFontTx/>
              <a:buNone/>
              <a:defRPr>
                <a:solidFill>
                  <a:srgbClr val="FFFFFF"/>
                </a:solidFill>
              </a:defRPr>
            </a:lvl1pPr>
            <a:lvl2pPr marL="457200" indent="0">
              <a:buFontTx/>
              <a:buNone/>
              <a:defRPr>
                <a:solidFill>
                  <a:srgbClr val="FFFFFF"/>
                </a:solidFill>
              </a:defRPr>
            </a:lvl2pPr>
            <a:lvl3pPr marL="914400" indent="0">
              <a:buFontTx/>
              <a:buNone/>
              <a:defRPr>
                <a:solidFill>
                  <a:srgbClr val="FFFFFF"/>
                </a:solidFill>
              </a:defRPr>
            </a:lvl3pPr>
            <a:lvl4pPr marL="1371600" indent="0">
              <a:buFontTx/>
              <a:buNone/>
              <a:defRPr>
                <a:solidFill>
                  <a:srgbClr val="FFFFFF"/>
                </a:solidFill>
              </a:defRPr>
            </a:lvl4pPr>
            <a:lvl5pPr>
              <a:buFontTx/>
              <a:buNone/>
              <a:defRPr>
                <a:solidFill>
                  <a:srgbClr val="FFFFFF"/>
                </a:solidFill>
              </a:defRPr>
            </a:lvl5pPr>
          </a:lstStyle>
          <a:p>
            <a:pPr lvl="0"/>
            <a:r>
              <a:rPr lang="fr-FR" dirty="0"/>
              <a:t>CHAPITRE 1</a:t>
            </a:r>
          </a:p>
          <a:p>
            <a:pPr lvl="0"/>
            <a:endParaRPr lang="fr-FR" dirty="0"/>
          </a:p>
          <a:p>
            <a:pPr lvl="0"/>
            <a:r>
              <a:rPr lang="fr-FR" dirty="0"/>
              <a:t>CHAPITRE 2</a:t>
            </a:r>
          </a:p>
          <a:p>
            <a:pPr lvl="0"/>
            <a:endParaRPr lang="fr-FR" dirty="0"/>
          </a:p>
          <a:p>
            <a:pPr lvl="0"/>
            <a:r>
              <a:rPr lang="fr-FR" dirty="0"/>
              <a:t>CHAPITRE 3</a:t>
            </a:r>
          </a:p>
          <a:p>
            <a:pPr lvl="0"/>
            <a:endParaRPr lang="fr-FR" dirty="0"/>
          </a:p>
          <a:p>
            <a:pPr lvl="0"/>
            <a:r>
              <a:rPr lang="fr-FR" dirty="0"/>
              <a:t>CHAPITRE 4</a:t>
            </a:r>
          </a:p>
          <a:p>
            <a:pPr lvl="0"/>
            <a:endParaRPr lang="fr-FR" dirty="0"/>
          </a:p>
          <a:p>
            <a:pPr lvl="0"/>
            <a:r>
              <a:rPr lang="fr-FR" dirty="0"/>
              <a:t>CHAPITRE 5</a:t>
            </a:r>
          </a:p>
        </p:txBody>
      </p:sp>
    </p:spTree>
    <p:extLst>
      <p:ext uri="{BB962C8B-B14F-4D97-AF65-F5344CB8AC3E}">
        <p14:creationId xmlns:p14="http://schemas.microsoft.com/office/powerpoint/2010/main" val="2254159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2" presetClass="entr" presetSubtype="2" fill="hold" grpId="1"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additive="base">
                                        <p:cTn id="9" dur="500" fill="hold"/>
                                        <p:tgtEl>
                                          <p:spTgt spid="2"/>
                                        </p:tgtEl>
                                        <p:attrNameLst>
                                          <p:attrName>ppt_x</p:attrName>
                                        </p:attrNameLst>
                                      </p:cBhvr>
                                      <p:tavLst>
                                        <p:tav tm="0">
                                          <p:val>
                                            <p:strVal val="1+#ppt_w/2"/>
                                          </p:val>
                                        </p:tav>
                                        <p:tav tm="100000">
                                          <p:val>
                                            <p:strVal val="#ppt_x"/>
                                          </p:val>
                                        </p:tav>
                                      </p:tavLst>
                                    </p:anim>
                                    <p:anim calcmode="lin" valueType="num">
                                      <p:cBhvr additive="base">
                                        <p:cTn id="1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tmplLst>
          <p:tmpl>
            <p:tnLst>
              <p:par>
                <p:cTn presetID="1" presetClass="entr" presetSubtype="0" fill="hold" nodeType="withEffect">
                  <p:stCondLst>
                    <p:cond delay="0"/>
                  </p:stCondLst>
                  <p:childTnLst>
                    <p:set>
                      <p:cBhvr>
                        <p:cTn dur="1" fill="hold">
                          <p:stCondLst>
                            <p:cond delay="0"/>
                          </p:stCondLst>
                        </p:cTn>
                        <p:tgtEl>
                          <p:spTgt spid="2"/>
                        </p:tgtEl>
                        <p:attrNameLst>
                          <p:attrName>style.visibility</p:attrName>
                        </p:attrNameLst>
                      </p:cBhvr>
                      <p:to>
                        <p:strVal val="visible"/>
                      </p:to>
                    </p:set>
                  </p:childTnLst>
                </p:cTn>
              </p:par>
            </p:tnLst>
          </p:tmpl>
        </p:tmplLst>
      </p:bldP>
      <p:bldP spid="2" grpId="1" animBg="1">
        <p:tmplLst>
          <p:tmpl>
            <p:tnLst>
              <p:par>
                <p:cTn presetID="2" presetClass="entr" presetSubtype="2" fill="hold" nodeType="withEffect">
                  <p:stCondLst>
                    <p:cond delay="0"/>
                  </p:stCondLst>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3_sommaire">
    <p:spTree>
      <p:nvGrpSpPr>
        <p:cNvPr id="1" name=""/>
        <p:cNvGrpSpPr/>
        <p:nvPr/>
      </p:nvGrpSpPr>
      <p:grpSpPr>
        <a:xfrm>
          <a:off x="0" y="0"/>
          <a:ext cx="0" cy="0"/>
          <a:chOff x="0" y="0"/>
          <a:chExt cx="0" cy="0"/>
        </a:xfrm>
      </p:grpSpPr>
      <p:sp>
        <p:nvSpPr>
          <p:cNvPr id="2" name="Espace réservé du texte 5"/>
          <p:cNvSpPr>
            <a:spLocks noGrp="1"/>
          </p:cNvSpPr>
          <p:nvPr>
            <p:ph type="body" sz="quarter" idx="12" hasCustomPrompt="1"/>
          </p:nvPr>
        </p:nvSpPr>
        <p:spPr>
          <a:xfrm>
            <a:off x="7655496" y="1052736"/>
            <a:ext cx="4633192" cy="5805264"/>
          </a:xfrm>
          <a:prstGeom prst="rect">
            <a:avLst/>
          </a:prstGeom>
          <a:solidFill>
            <a:srgbClr val="F28D8F"/>
          </a:solidFill>
        </p:spPr>
        <p:txBody>
          <a:bodyPr/>
          <a:lstStyle>
            <a:lvl1pPr marL="0" indent="0">
              <a:buFontTx/>
              <a:buNone/>
              <a:defRPr>
                <a:solidFill>
                  <a:srgbClr val="FFFFFF"/>
                </a:solidFill>
              </a:defRPr>
            </a:lvl1pPr>
            <a:lvl2pPr marL="457200" indent="0">
              <a:buFontTx/>
              <a:buNone/>
              <a:defRPr>
                <a:solidFill>
                  <a:srgbClr val="FFFFFF"/>
                </a:solidFill>
              </a:defRPr>
            </a:lvl2pPr>
            <a:lvl3pPr marL="914400" indent="0">
              <a:buFontTx/>
              <a:buNone/>
              <a:defRPr>
                <a:solidFill>
                  <a:srgbClr val="FFFFFF"/>
                </a:solidFill>
              </a:defRPr>
            </a:lvl3pPr>
            <a:lvl4pPr marL="1371600" indent="0">
              <a:buFontTx/>
              <a:buNone/>
              <a:defRPr>
                <a:solidFill>
                  <a:srgbClr val="FFFFFF"/>
                </a:solidFill>
              </a:defRPr>
            </a:lvl4pPr>
            <a:lvl5pPr>
              <a:buFontTx/>
              <a:buNone/>
              <a:defRPr>
                <a:solidFill>
                  <a:srgbClr val="FFFFFF"/>
                </a:solidFill>
              </a:defRPr>
            </a:lvl5pPr>
          </a:lstStyle>
          <a:p>
            <a:pPr lvl="0"/>
            <a:r>
              <a:rPr lang="fr-FR" dirty="0"/>
              <a:t>CHAPITRE 1</a:t>
            </a:r>
          </a:p>
          <a:p>
            <a:pPr lvl="0"/>
            <a:endParaRPr lang="fr-FR" dirty="0"/>
          </a:p>
          <a:p>
            <a:pPr lvl="0"/>
            <a:r>
              <a:rPr lang="fr-FR" dirty="0"/>
              <a:t>CHAPITRE 2</a:t>
            </a:r>
          </a:p>
          <a:p>
            <a:pPr lvl="0"/>
            <a:endParaRPr lang="fr-FR" dirty="0"/>
          </a:p>
          <a:p>
            <a:pPr lvl="0"/>
            <a:r>
              <a:rPr lang="fr-FR" dirty="0"/>
              <a:t>CHAPITRE 3</a:t>
            </a:r>
          </a:p>
          <a:p>
            <a:pPr lvl="0"/>
            <a:endParaRPr lang="fr-FR" dirty="0"/>
          </a:p>
          <a:p>
            <a:pPr lvl="0"/>
            <a:r>
              <a:rPr lang="fr-FR" dirty="0"/>
              <a:t>CHAPITRE 4</a:t>
            </a:r>
          </a:p>
          <a:p>
            <a:pPr lvl="0"/>
            <a:endParaRPr lang="fr-FR" dirty="0"/>
          </a:p>
          <a:p>
            <a:pPr lvl="0"/>
            <a:r>
              <a:rPr lang="fr-FR" dirty="0"/>
              <a:t>CHAPITRE 5</a:t>
            </a:r>
          </a:p>
        </p:txBody>
      </p:sp>
    </p:spTree>
    <p:extLst>
      <p:ext uri="{BB962C8B-B14F-4D97-AF65-F5344CB8AC3E}">
        <p14:creationId xmlns:p14="http://schemas.microsoft.com/office/powerpoint/2010/main" val="2505099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2" presetClass="entr" presetSubtype="2" fill="hold" grpId="1"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additive="base">
                                        <p:cTn id="9" dur="500" fill="hold"/>
                                        <p:tgtEl>
                                          <p:spTgt spid="2"/>
                                        </p:tgtEl>
                                        <p:attrNameLst>
                                          <p:attrName>ppt_x</p:attrName>
                                        </p:attrNameLst>
                                      </p:cBhvr>
                                      <p:tavLst>
                                        <p:tav tm="0">
                                          <p:val>
                                            <p:strVal val="1+#ppt_w/2"/>
                                          </p:val>
                                        </p:tav>
                                        <p:tav tm="100000">
                                          <p:val>
                                            <p:strVal val="#ppt_x"/>
                                          </p:val>
                                        </p:tav>
                                      </p:tavLst>
                                    </p:anim>
                                    <p:anim calcmode="lin" valueType="num">
                                      <p:cBhvr additive="base">
                                        <p:cTn id="1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tmplLst>
          <p:tmpl>
            <p:tnLst>
              <p:par>
                <p:cTn presetID="1" presetClass="entr" presetSubtype="0" fill="hold" nodeType="withEffect">
                  <p:stCondLst>
                    <p:cond delay="0"/>
                  </p:stCondLst>
                  <p:childTnLst>
                    <p:set>
                      <p:cBhvr>
                        <p:cTn dur="1" fill="hold">
                          <p:stCondLst>
                            <p:cond delay="0"/>
                          </p:stCondLst>
                        </p:cTn>
                        <p:tgtEl>
                          <p:spTgt spid="2"/>
                        </p:tgtEl>
                        <p:attrNameLst>
                          <p:attrName>style.visibility</p:attrName>
                        </p:attrNameLst>
                      </p:cBhvr>
                      <p:to>
                        <p:strVal val="visible"/>
                      </p:to>
                    </p:set>
                  </p:childTnLst>
                </p:cTn>
              </p:par>
            </p:tnLst>
          </p:tmpl>
        </p:tmplLst>
      </p:bldP>
      <p:bldP spid="2" grpId="1" animBg="1">
        <p:tmplLst>
          <p:tmpl>
            <p:tnLst>
              <p:par>
                <p:cTn presetID="2" presetClass="entr" presetSubtype="2" fill="hold" nodeType="withEffect">
                  <p:stCondLst>
                    <p:cond delay="0"/>
                  </p:stCondLst>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4_sommaire">
    <p:spTree>
      <p:nvGrpSpPr>
        <p:cNvPr id="1" name=""/>
        <p:cNvGrpSpPr/>
        <p:nvPr/>
      </p:nvGrpSpPr>
      <p:grpSpPr>
        <a:xfrm>
          <a:off x="0" y="0"/>
          <a:ext cx="0" cy="0"/>
          <a:chOff x="0" y="0"/>
          <a:chExt cx="0" cy="0"/>
        </a:xfrm>
      </p:grpSpPr>
      <p:sp>
        <p:nvSpPr>
          <p:cNvPr id="2" name="Espace réservé du texte 5"/>
          <p:cNvSpPr>
            <a:spLocks noGrp="1"/>
          </p:cNvSpPr>
          <p:nvPr>
            <p:ph type="body" sz="quarter" idx="12"/>
          </p:nvPr>
        </p:nvSpPr>
        <p:spPr>
          <a:xfrm>
            <a:off x="7567649" y="1052736"/>
            <a:ext cx="4624351" cy="5805264"/>
          </a:xfrm>
          <a:prstGeom prst="rect">
            <a:avLst/>
          </a:prstGeom>
          <a:solidFill>
            <a:srgbClr val="F28D8F"/>
          </a:solidFill>
        </p:spPr>
        <p:txBody>
          <a:bodyPr/>
          <a:lstStyle>
            <a:lvl1pPr marL="0" indent="0" algn="l">
              <a:buFontTx/>
              <a:buNone/>
              <a:defRPr>
                <a:solidFill>
                  <a:srgbClr val="FFFFFF"/>
                </a:solidFill>
              </a:defRPr>
            </a:lvl1pPr>
            <a:lvl2pPr marL="457200" indent="0">
              <a:buFontTx/>
              <a:buNone/>
              <a:defRPr>
                <a:solidFill>
                  <a:srgbClr val="FFFFFF"/>
                </a:solidFill>
              </a:defRPr>
            </a:lvl2pPr>
            <a:lvl3pPr marL="914400" indent="0">
              <a:buFontTx/>
              <a:buNone/>
              <a:defRPr>
                <a:solidFill>
                  <a:srgbClr val="FFFFFF"/>
                </a:solidFill>
              </a:defRPr>
            </a:lvl3pPr>
            <a:lvl4pPr marL="1371600" indent="0">
              <a:buFontTx/>
              <a:buNone/>
              <a:defRPr>
                <a:solidFill>
                  <a:srgbClr val="FFFFFF"/>
                </a:solidFill>
              </a:defRPr>
            </a:lvl4pPr>
            <a:lvl5pPr>
              <a:buFontTx/>
              <a:buNone/>
              <a:defRPr>
                <a:solidFill>
                  <a:srgbClr val="FFFFFF"/>
                </a:solidFill>
              </a:defRPr>
            </a:lvl5pPr>
          </a:lstStyle>
          <a:p>
            <a:pPr lvl="0"/>
            <a:endParaRPr lang="fr-FR" dirty="0"/>
          </a:p>
        </p:txBody>
      </p:sp>
      <p:sp>
        <p:nvSpPr>
          <p:cNvPr id="5" name="Espace réservé du texte 7"/>
          <p:cNvSpPr>
            <a:spLocks noGrp="1"/>
          </p:cNvSpPr>
          <p:nvPr>
            <p:ph type="body" sz="quarter" idx="10" hasCustomPrompt="1"/>
          </p:nvPr>
        </p:nvSpPr>
        <p:spPr>
          <a:xfrm>
            <a:off x="4727849" y="66328"/>
            <a:ext cx="7416823" cy="914400"/>
          </a:xfrm>
          <a:prstGeom prst="rect">
            <a:avLst/>
          </a:prstGeom>
        </p:spPr>
        <p:txBody>
          <a:bodyPr/>
          <a:lstStyle/>
          <a:p>
            <a:pPr lvl="0"/>
            <a:r>
              <a:rPr lang="fr-FR" dirty="0"/>
              <a:t>Nom – Fonction – Organisme</a:t>
            </a:r>
          </a:p>
          <a:p>
            <a:pPr lvl="0"/>
            <a:r>
              <a:rPr lang="fr-FR" dirty="0"/>
              <a:t>Date</a:t>
            </a:r>
          </a:p>
          <a:p>
            <a:pPr lvl="4"/>
            <a:endParaRPr lang="fr-FR" dirty="0"/>
          </a:p>
        </p:txBody>
      </p:sp>
    </p:spTree>
    <p:extLst>
      <p:ext uri="{BB962C8B-B14F-4D97-AF65-F5344CB8AC3E}">
        <p14:creationId xmlns:p14="http://schemas.microsoft.com/office/powerpoint/2010/main" val="2708163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image" Target="../media/image4.png"/><Relationship Id="rId5" Type="http://schemas.openxmlformats.org/officeDocument/2006/relationships/slideLayout" Target="../slideLayouts/slideLayout12.xml"/><Relationship Id="rId10" Type="http://schemas.openxmlformats.org/officeDocument/2006/relationships/image" Target="../media/image3.jpeg"/><Relationship Id="rId4" Type="http://schemas.openxmlformats.org/officeDocument/2006/relationships/slideLayout" Target="../slideLayouts/slideLayout11.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8.xml"/><Relationship Id="rId7"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9"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4" Type="http://schemas.openxmlformats.org/officeDocument/2006/relationships/image" Target="../media/image8.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image" Target="../media/image4.png"/><Relationship Id="rId2" Type="http://schemas.openxmlformats.org/officeDocument/2006/relationships/slideLayout" Target="../slideLayouts/slideLayout25.xml"/><Relationship Id="rId16" Type="http://schemas.openxmlformats.org/officeDocument/2006/relationships/image" Target="../media/image9.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1.jp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 3"/>
          <p:cNvPicPr>
            <a:picLocks noChangeAspect="1"/>
          </p:cNvPicPr>
          <p:nvPr userDrawn="1"/>
        </p:nvPicPr>
        <p:blipFill rotWithShape="1">
          <a:blip r:embed="rId9">
            <a:extLst>
              <a:ext uri="{28A0092B-C50C-407E-A947-70E740481C1C}">
                <a14:useLocalDpi xmlns:a14="http://schemas.microsoft.com/office/drawing/2010/main" val="0"/>
              </a:ext>
            </a:extLst>
          </a:blip>
          <a:srcRect l="6677" r="4063"/>
          <a:stretch/>
        </p:blipFill>
        <p:spPr>
          <a:xfrm>
            <a:off x="0" y="1046531"/>
            <a:ext cx="12192000" cy="5811469"/>
          </a:xfrm>
          <a:prstGeom prst="rect">
            <a:avLst/>
          </a:prstGeom>
        </p:spPr>
      </p:pic>
      <p:pic>
        <p:nvPicPr>
          <p:cNvPr id="5" name="Image 4"/>
          <p:cNvPicPr>
            <a:picLocks noChangeAspect="1"/>
          </p:cNvPicPr>
          <p:nvPr userDrawn="1"/>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4496" y="-99391"/>
            <a:ext cx="3697399" cy="2016224"/>
          </a:xfrm>
          <a:prstGeom prst="rect">
            <a:avLst/>
          </a:prstGeom>
        </p:spPr>
      </p:pic>
      <p:sp>
        <p:nvSpPr>
          <p:cNvPr id="2" name="Espace réservé du titre 1"/>
          <p:cNvSpPr>
            <a:spLocks noGrp="1"/>
          </p:cNvSpPr>
          <p:nvPr>
            <p:ph type="title"/>
          </p:nvPr>
        </p:nvSpPr>
        <p:spPr>
          <a:xfrm>
            <a:off x="444588" y="3501008"/>
            <a:ext cx="8280920" cy="1325563"/>
          </a:xfrm>
          <a:prstGeom prst="rect">
            <a:avLst/>
          </a:prstGeom>
        </p:spPr>
        <p:txBody>
          <a:bodyPr vert="horz" lIns="91440" tIns="45720" rIns="91440" bIns="45720" rtlCol="0" anchor="ctr">
            <a:normAutofit/>
          </a:bodyPr>
          <a:lstStyle/>
          <a:p>
            <a:r>
              <a:rPr lang="fr-FR" dirty="0"/>
              <a:t>MODIFIEZ LE STYLE DU TITRE</a:t>
            </a:r>
            <a:br>
              <a:rPr lang="fr-FR" dirty="0"/>
            </a:br>
            <a:r>
              <a:rPr lang="fr-FR" dirty="0"/>
              <a:t>sous titre</a:t>
            </a:r>
          </a:p>
        </p:txBody>
      </p:sp>
    </p:spTree>
    <p:extLst>
      <p:ext uri="{BB962C8B-B14F-4D97-AF65-F5344CB8AC3E}">
        <p14:creationId xmlns:p14="http://schemas.microsoft.com/office/powerpoint/2010/main" val="3653946818"/>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7" r:id="rId4"/>
    <p:sldLayoutId id="2147483718" r:id="rId5"/>
    <p:sldLayoutId id="2147483719" r:id="rId6"/>
    <p:sldLayoutId id="2147483731"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spcBef>
          <a:spcPct val="0"/>
        </a:spcBef>
        <a:buNone/>
        <a:defRPr sz="4400" b="1" kern="1200">
          <a:solidFill>
            <a:srgbClr val="FFFFFF"/>
          </a:solidFill>
          <a:latin typeface="Malgun Gothic" panose="020B0503020000020004" pitchFamily="34" charset="-127"/>
          <a:ea typeface="Malgun Gothic" panose="020B0503020000020004" pitchFamily="34" charset="-127"/>
          <a:cs typeface="+mj-cs"/>
        </a:defRPr>
      </a:lvl1pPr>
    </p:titleStyle>
    <p:bodyStyle>
      <a:lvl1pPr marL="0" indent="0" algn="r" defTabSz="914400" rtl="0" eaLnBrk="1" latinLnBrk="0" hangingPunct="1">
        <a:spcBef>
          <a:spcPct val="20000"/>
        </a:spcBef>
        <a:buFont typeface="Arial" panose="020B0604020202020204" pitchFamily="34" charset="0"/>
        <a:buNone/>
        <a:defRPr sz="1800" kern="1200" baseline="0">
          <a:solidFill>
            <a:srgbClr val="009FE3"/>
          </a:solidFill>
          <a:latin typeface="Malgun Gothic" panose="020B0503020000020004" pitchFamily="34" charset="-127"/>
          <a:ea typeface="Malgun Gothic" panose="020B0503020000020004" pitchFamily="34" charset="-127"/>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 7"/>
          <p:cNvPicPr>
            <a:picLocks noChangeAspect="1"/>
          </p:cNvPicPr>
          <p:nvPr userDrawn="1"/>
        </p:nvPicPr>
        <p:blipFill rotWithShape="1">
          <a:blip r:embed="rId10" cstate="print">
            <a:extLst>
              <a:ext uri="{28A0092B-C50C-407E-A947-70E740481C1C}">
                <a14:useLocalDpi xmlns:a14="http://schemas.microsoft.com/office/drawing/2010/main" val="0"/>
              </a:ext>
            </a:extLst>
          </a:blip>
          <a:srcRect l="1174" t="6963" b="67194"/>
          <a:stretch/>
        </p:blipFill>
        <p:spPr>
          <a:xfrm>
            <a:off x="0" y="1"/>
            <a:ext cx="12192000" cy="1795345"/>
          </a:xfrm>
          <a:prstGeom prst="rect">
            <a:avLst/>
          </a:prstGeom>
        </p:spPr>
      </p:pic>
      <p:sp>
        <p:nvSpPr>
          <p:cNvPr id="5" name="Espace réservé du pied de page 4"/>
          <p:cNvSpPr>
            <a:spLocks noGrp="1"/>
          </p:cNvSpPr>
          <p:nvPr>
            <p:ph type="ftr" sz="quarter" idx="3"/>
          </p:nvPr>
        </p:nvSpPr>
        <p:spPr>
          <a:xfrm>
            <a:off x="6888088" y="27421"/>
            <a:ext cx="5088565" cy="337740"/>
          </a:xfrm>
          <a:prstGeom prst="rect">
            <a:avLst/>
          </a:prstGeom>
        </p:spPr>
        <p:txBody>
          <a:bodyPr vert="horz" lIns="91440" tIns="45720" rIns="91440" bIns="45720" rtlCol="0" anchor="ctr"/>
          <a:lstStyle>
            <a:lvl1pPr algn="ctr">
              <a:defRPr sz="1000" spc="30" baseline="0">
                <a:solidFill>
                  <a:schemeClr val="bg1"/>
                </a:solidFill>
                <a:latin typeface="Malgun Gothic" panose="020B0503020000020004" pitchFamily="34" charset="-127"/>
                <a:ea typeface="Malgun Gothic" panose="020B0503020000020004" pitchFamily="34" charset="-127"/>
                <a:cs typeface="Yantramanav" panose="02000000000000000000" pitchFamily="2" charset="0"/>
              </a:defRPr>
            </a:lvl1pPr>
          </a:lstStyle>
          <a:p>
            <a:r>
              <a:rPr lang="fr-FR"/>
              <a:t>AIRLAB, l'accélérateur de solutions pour la qualité de l'air</a:t>
            </a:r>
            <a:endParaRPr lang="fr-FR" dirty="0"/>
          </a:p>
        </p:txBody>
      </p:sp>
      <p:sp>
        <p:nvSpPr>
          <p:cNvPr id="6" name="Espace réservé du numéro de diapositive 5"/>
          <p:cNvSpPr>
            <a:spLocks noGrp="1"/>
          </p:cNvSpPr>
          <p:nvPr>
            <p:ph type="sldNum" sz="quarter" idx="4"/>
          </p:nvPr>
        </p:nvSpPr>
        <p:spPr>
          <a:xfrm>
            <a:off x="9265748" y="17192"/>
            <a:ext cx="2871388" cy="365125"/>
          </a:xfrm>
          <a:prstGeom prst="rect">
            <a:avLst/>
          </a:prstGeom>
        </p:spPr>
        <p:txBody>
          <a:bodyPr vert="horz" lIns="91440" tIns="45720" rIns="91440" bIns="45720" rtlCol="0" anchor="ctr"/>
          <a:lstStyle>
            <a:lvl1pPr algn="r">
              <a:defRPr sz="1000">
                <a:solidFill>
                  <a:schemeClr val="bg1"/>
                </a:solidFill>
                <a:latin typeface="Yantramanav" panose="02000000000000000000" pitchFamily="2" charset="0"/>
                <a:cs typeface="Yantramanav" panose="02000000000000000000" pitchFamily="2" charset="0"/>
              </a:defRPr>
            </a:lvl1pPr>
          </a:lstStyle>
          <a:p>
            <a:fld id="{843A154F-9BBC-45A3-B40D-00159CB0D4F1}" type="slidenum">
              <a:rPr lang="fr-FR" smtClean="0"/>
              <a:pPr/>
              <a:t>‹N°›</a:t>
            </a:fld>
            <a:endParaRPr lang="fr-FR" dirty="0"/>
          </a:p>
        </p:txBody>
      </p:sp>
      <p:pic>
        <p:nvPicPr>
          <p:cNvPr id="21" name="Image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1136560" y="6165304"/>
            <a:ext cx="864237" cy="539033"/>
          </a:xfrm>
          <a:prstGeom prst="rect">
            <a:avLst/>
          </a:prstGeom>
        </p:spPr>
      </p:pic>
      <p:sp>
        <p:nvSpPr>
          <p:cNvPr id="22" name="Espace réservé du titre 1"/>
          <p:cNvSpPr>
            <a:spLocks noGrp="1"/>
          </p:cNvSpPr>
          <p:nvPr>
            <p:ph type="title"/>
          </p:nvPr>
        </p:nvSpPr>
        <p:spPr>
          <a:xfrm>
            <a:off x="2351584" y="1275380"/>
            <a:ext cx="10360585" cy="519966"/>
          </a:xfrm>
          <a:prstGeom prst="rect">
            <a:avLst/>
          </a:prstGeom>
        </p:spPr>
        <p:txBody>
          <a:bodyPr vert="horz" lIns="91440" tIns="45720" rIns="91440" bIns="45720" rtlCol="0" anchor="ctr">
            <a:noAutofit/>
          </a:bodyPr>
          <a:lstStyle/>
          <a:p>
            <a:r>
              <a:rPr lang="fr-FR" dirty="0"/>
              <a:t>MODIFIEZ LE STYLE DU TITRE</a:t>
            </a:r>
          </a:p>
        </p:txBody>
      </p:sp>
    </p:spTree>
    <p:extLst>
      <p:ext uri="{BB962C8B-B14F-4D97-AF65-F5344CB8AC3E}">
        <p14:creationId xmlns:p14="http://schemas.microsoft.com/office/powerpoint/2010/main" val="382503952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20"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spcBef>
          <a:spcPct val="0"/>
        </a:spcBef>
        <a:buNone/>
        <a:defRPr sz="3600" b="0" kern="1200">
          <a:solidFill>
            <a:srgbClr val="009FE3"/>
          </a:solidFill>
          <a:latin typeface="Malgun Gothic" panose="020B0503020000020004" pitchFamily="34" charset="-127"/>
          <a:ea typeface="Malgun Gothic" panose="020B0503020000020004" pitchFamily="34" charset="-127"/>
          <a:cs typeface="Yantramanav" panose="02000000000000000000" pitchFamily="2" charset="0"/>
        </a:defRPr>
      </a:lvl1pPr>
    </p:titleStyle>
    <p:bodyStyle>
      <a:lvl1pPr marL="342900" indent="-342900" algn="l" defTabSz="914400" rtl="0" eaLnBrk="1" latinLnBrk="0" hangingPunct="1">
        <a:spcBef>
          <a:spcPct val="20000"/>
        </a:spcBef>
        <a:buClr>
          <a:srgbClr val="009FE3"/>
        </a:buClr>
        <a:buSzPct val="100000"/>
        <a:buFont typeface="Wingdings" panose="05000000000000000000" pitchFamily="2" charset="2"/>
        <a:buChar char=""/>
        <a:defRPr sz="2000" b="1" kern="1200">
          <a:solidFill>
            <a:srgbClr val="009FE3"/>
          </a:solidFill>
          <a:latin typeface="Malgun Gothic" panose="020B0503020000020004" pitchFamily="34" charset="-127"/>
          <a:ea typeface="Malgun Gothic" panose="020B0503020000020004" pitchFamily="34" charset="-127"/>
          <a:cs typeface="Yantramanav" panose="02000000000000000000" pitchFamily="2" charset="0"/>
        </a:defRPr>
      </a:lvl1pPr>
      <a:lvl2pPr marL="742950" indent="-285750" algn="just" defTabSz="914400" rtl="0" eaLnBrk="1" latinLnBrk="0" hangingPunct="1">
        <a:spcBef>
          <a:spcPct val="20000"/>
        </a:spcBef>
        <a:buClr>
          <a:srgbClr val="009FE3"/>
        </a:buClr>
        <a:buSzPct val="80000"/>
        <a:buFont typeface="Wingdings" panose="05000000000000000000" pitchFamily="2" charset="2"/>
        <a:buChar char="q"/>
        <a:defRPr sz="1600" kern="1200">
          <a:solidFill>
            <a:srgbClr val="009FE3"/>
          </a:solidFill>
          <a:latin typeface="Malgun Gothic" panose="020B0503020000020004" pitchFamily="34" charset="-127"/>
          <a:ea typeface="Malgun Gothic" panose="020B0503020000020004" pitchFamily="34" charset="-127"/>
          <a:cs typeface="Yantramanav" panose="02000000000000000000" pitchFamily="2" charset="0"/>
        </a:defRPr>
      </a:lvl2pPr>
      <a:lvl3pPr marL="1200150" indent="-285750" algn="l" defTabSz="914400" rtl="0" eaLnBrk="1" latinLnBrk="0" hangingPunct="1">
        <a:spcBef>
          <a:spcPct val="20000"/>
        </a:spcBef>
        <a:buClr>
          <a:srgbClr val="009FE3"/>
        </a:buClr>
        <a:buFont typeface="Courier New" panose="02070309020205020404" pitchFamily="49" charset="0"/>
        <a:buChar char="o"/>
        <a:defRPr sz="1600" kern="1200">
          <a:solidFill>
            <a:srgbClr val="009FE3"/>
          </a:solidFill>
          <a:latin typeface="Malgun Gothic" panose="020B0503020000020004" pitchFamily="34" charset="-127"/>
          <a:ea typeface="Malgun Gothic" panose="020B0503020000020004" pitchFamily="34" charset="-127"/>
          <a:cs typeface="Yantramanav" panose="02000000000000000000" pitchFamily="2" charset="0"/>
        </a:defRPr>
      </a:lvl3pPr>
      <a:lvl4pPr marL="1657350" indent="-285750" algn="l" defTabSz="914400" rtl="0" eaLnBrk="1" latinLnBrk="0" hangingPunct="1">
        <a:spcBef>
          <a:spcPct val="20000"/>
        </a:spcBef>
        <a:buClr>
          <a:srgbClr val="009FE3"/>
        </a:buClr>
        <a:buFont typeface="Arial" panose="020B0604020202020204" pitchFamily="34" charset="0"/>
        <a:buChar char="•"/>
        <a:defRPr sz="1600" b="1" kern="1200">
          <a:solidFill>
            <a:srgbClr val="009FE3"/>
          </a:solidFill>
          <a:latin typeface="Malgun Gothic" panose="020B0503020000020004" pitchFamily="34" charset="-127"/>
          <a:ea typeface="Malgun Gothic" panose="020B0503020000020004" pitchFamily="34" charset="-127"/>
          <a:cs typeface="Yantramanav" panose="02000000000000000000" pitchFamily="2" charset="0"/>
        </a:defRPr>
      </a:lvl4pPr>
      <a:lvl5pPr marL="1828800" indent="0" algn="l" defTabSz="914400" rtl="0" eaLnBrk="1" latinLnBrk="0" hangingPunct="1">
        <a:spcBef>
          <a:spcPct val="20000"/>
        </a:spcBef>
        <a:buClr>
          <a:srgbClr val="009FE3"/>
        </a:buClr>
        <a:buFont typeface="Wingdings" panose="05000000000000000000" pitchFamily="2" charset="2"/>
        <a:buNone/>
        <a:defRPr sz="1300" kern="1200">
          <a:solidFill>
            <a:srgbClr val="009FE3"/>
          </a:solidFill>
          <a:latin typeface="Malgun Gothic" panose="020B0503020000020004" pitchFamily="34" charset="-127"/>
          <a:ea typeface="Malgun Gothic" panose="020B0503020000020004" pitchFamily="34" charset="-127"/>
          <a:cs typeface="Yantramanav" panose="02000000000000000000" pitchFamily="2"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EA1074E-BB28-7E4C-BF89-7727E191DA70}"/>
              </a:ext>
            </a:extLst>
          </p:cNvPr>
          <p:cNvSpPr/>
          <p:nvPr userDrawn="1"/>
        </p:nvSpPr>
        <p:spPr>
          <a:xfrm>
            <a:off x="0" y="-24295"/>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 name="Image 2"/>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519872" y="-1698762"/>
            <a:ext cx="2460817" cy="2765563"/>
          </a:xfrm>
          <a:prstGeom prst="rect">
            <a:avLst/>
          </a:prstGeom>
        </p:spPr>
      </p:pic>
      <p:pic>
        <p:nvPicPr>
          <p:cNvPr id="10" name="Image 9"/>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1223557" y="108833"/>
            <a:ext cx="849823" cy="600527"/>
          </a:xfrm>
          <a:prstGeom prst="rect">
            <a:avLst/>
          </a:prstGeom>
        </p:spPr>
      </p:pic>
    </p:spTree>
    <p:extLst>
      <p:ext uri="{BB962C8B-B14F-4D97-AF65-F5344CB8AC3E}">
        <p14:creationId xmlns:p14="http://schemas.microsoft.com/office/powerpoint/2010/main" val="4988256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Lst>
  <p:hf hdr="0" dt="0"/>
  <p:txStyles>
    <p:titleStyle>
      <a:lvl1pPr algn="l" defTabSz="1219170" rtl="0" eaLnBrk="1" latinLnBrk="0" hangingPunct="1">
        <a:lnSpc>
          <a:spcPct val="90000"/>
        </a:lnSpc>
        <a:spcBef>
          <a:spcPct val="0"/>
        </a:spcBef>
        <a:buNone/>
        <a:defRPr sz="4000" b="1" i="0" kern="1200">
          <a:solidFill>
            <a:srgbClr val="354D9B"/>
          </a:solidFill>
          <a:latin typeface="Segoe UI Semibold" panose="020B0502040204020203" pitchFamily="34" charset="0"/>
          <a:ea typeface="+mj-ea"/>
          <a:cs typeface="Segoe UI Semibold" panose="020B0502040204020203" pitchFamily="34" charset="0"/>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E3D9D8-CFED-6549-A333-6CDE8D43EFE9}"/>
              </a:ext>
            </a:extLst>
          </p:cNvPr>
          <p:cNvSpPr/>
          <p:nvPr userDrawn="1"/>
        </p:nvSpPr>
        <p:spPr>
          <a:xfrm>
            <a:off x="0" y="0"/>
            <a:ext cx="12192000" cy="6858000"/>
          </a:xfrm>
          <a:prstGeom prst="rect">
            <a:avLst/>
          </a:prstGeom>
          <a:solidFill>
            <a:srgbClr val="005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15" name="Imag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223557" y="108832"/>
            <a:ext cx="849823" cy="600528"/>
          </a:xfrm>
          <a:prstGeom prst="rect">
            <a:avLst/>
          </a:prstGeom>
        </p:spPr>
      </p:pic>
    </p:spTree>
    <p:extLst>
      <p:ext uri="{BB962C8B-B14F-4D97-AF65-F5344CB8AC3E}">
        <p14:creationId xmlns:p14="http://schemas.microsoft.com/office/powerpoint/2010/main" val="1306228527"/>
      </p:ext>
    </p:extLst>
  </p:cSld>
  <p:clrMap bg1="lt1" tx1="dk1" bg2="lt2" tx2="dk2" accent1="accent1" accent2="accent2" accent3="accent3" accent4="accent4" accent5="accent5" accent6="accent6" hlink="hlink" folHlink="folHlink"/>
  <p:sldLayoutIdLst>
    <p:sldLayoutId id="2147483729" r:id="rId1"/>
    <p:sldLayoutId id="2147483730" r:id="rId2"/>
  </p:sldLayoutIdLst>
  <p:hf hdr="0" dt="0"/>
  <p:txStyles>
    <p:titleStyle>
      <a:lvl1pPr algn="l" defTabSz="1219170" rtl="0" eaLnBrk="1" latinLnBrk="0" hangingPunct="1">
        <a:lnSpc>
          <a:spcPct val="90000"/>
        </a:lnSpc>
        <a:spcBef>
          <a:spcPct val="0"/>
        </a:spcBef>
        <a:buNone/>
        <a:defRPr sz="4000" b="1" i="0" kern="1200">
          <a:solidFill>
            <a:srgbClr val="354D9B"/>
          </a:solidFill>
          <a:latin typeface="Segoe UI Semibold" panose="020B0502040204020203" pitchFamily="34" charset="0"/>
          <a:ea typeface="+mj-ea"/>
          <a:cs typeface="Segoe UI Semibold" panose="020B0502040204020203" pitchFamily="34" charset="0"/>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8" name="Image 17"/>
          <p:cNvPicPr>
            <a:picLocks noChangeAspect="1"/>
          </p:cNvPicPr>
          <p:nvPr userDrawn="1"/>
        </p:nvPicPr>
        <p:blipFill rotWithShape="1">
          <a:blip r:embed="rId15">
            <a:extLst>
              <a:ext uri="{28A0092B-C50C-407E-A947-70E740481C1C}">
                <a14:useLocalDpi xmlns:a14="http://schemas.microsoft.com/office/drawing/2010/main" val="0"/>
              </a:ext>
            </a:extLst>
          </a:blip>
          <a:srcRect l="6679" r="4242" b="81916"/>
          <a:stretch/>
        </p:blipFill>
        <p:spPr>
          <a:xfrm>
            <a:off x="-24680" y="-70236"/>
            <a:ext cx="12216680" cy="1050964"/>
          </a:xfrm>
          <a:prstGeom prst="rect">
            <a:avLst/>
          </a:prstGeom>
        </p:spPr>
      </p:pic>
      <p:sp>
        <p:nvSpPr>
          <p:cNvPr id="5" name="Espace réservé du pied de page 4"/>
          <p:cNvSpPr>
            <a:spLocks noGrp="1"/>
          </p:cNvSpPr>
          <p:nvPr>
            <p:ph type="ftr" sz="quarter" idx="3"/>
          </p:nvPr>
        </p:nvSpPr>
        <p:spPr>
          <a:xfrm>
            <a:off x="8256240" y="642988"/>
            <a:ext cx="5088565" cy="337740"/>
          </a:xfrm>
          <a:prstGeom prst="rect">
            <a:avLst/>
          </a:prstGeom>
        </p:spPr>
        <p:txBody>
          <a:bodyPr vert="horz" lIns="91440" tIns="45720" rIns="91440" bIns="45720" rtlCol="0" anchor="ctr"/>
          <a:lstStyle>
            <a:lvl1pPr algn="ctr">
              <a:defRPr sz="1000" spc="30" baseline="0">
                <a:solidFill>
                  <a:schemeClr val="bg1"/>
                </a:solidFill>
                <a:latin typeface="Malgun Gothic" panose="020B0503020000020004" pitchFamily="34" charset="-127"/>
                <a:ea typeface="Malgun Gothic" panose="020B0503020000020004" pitchFamily="34" charset="-127"/>
                <a:cs typeface="Yantramanav" panose="02000000000000000000" pitchFamily="2" charset="0"/>
              </a:defRPr>
            </a:lvl1pPr>
          </a:lstStyle>
          <a:p>
            <a:r>
              <a:rPr lang="fr-FR"/>
              <a:t>AIRLAB, l'accélérateur de solutions pour la qualité de l'air</a:t>
            </a:r>
            <a:endParaRPr lang="fr-FR" dirty="0"/>
          </a:p>
        </p:txBody>
      </p:sp>
      <p:sp>
        <p:nvSpPr>
          <p:cNvPr id="6" name="Espace réservé du numéro de diapositive 5"/>
          <p:cNvSpPr>
            <a:spLocks noGrp="1"/>
          </p:cNvSpPr>
          <p:nvPr>
            <p:ph type="sldNum" sz="quarter" idx="4"/>
          </p:nvPr>
        </p:nvSpPr>
        <p:spPr>
          <a:xfrm>
            <a:off x="9320612" y="-43106"/>
            <a:ext cx="2871388" cy="365125"/>
          </a:xfrm>
          <a:prstGeom prst="rect">
            <a:avLst/>
          </a:prstGeom>
        </p:spPr>
        <p:txBody>
          <a:bodyPr vert="horz" lIns="91440" tIns="45720" rIns="91440" bIns="45720" rtlCol="0" anchor="ctr"/>
          <a:lstStyle>
            <a:lvl1pPr algn="r">
              <a:defRPr sz="1000">
                <a:solidFill>
                  <a:schemeClr val="bg1"/>
                </a:solidFill>
                <a:latin typeface="Yantramanav" panose="02000000000000000000" pitchFamily="2" charset="0"/>
                <a:cs typeface="Yantramanav" panose="02000000000000000000" pitchFamily="2" charset="0"/>
              </a:defRPr>
            </a:lvl1pPr>
          </a:lstStyle>
          <a:p>
            <a:fld id="{843A154F-9BBC-45A3-B40D-00159CB0D4F1}" type="slidenum">
              <a:rPr lang="fr-FR" smtClean="0"/>
              <a:pPr/>
              <a:t>‹N°›</a:t>
            </a:fld>
            <a:endParaRPr lang="fr-FR" dirty="0"/>
          </a:p>
        </p:txBody>
      </p:sp>
      <p:pic>
        <p:nvPicPr>
          <p:cNvPr id="17" name="Image 16"/>
          <p:cNvPicPr>
            <a:picLocks noChangeAspect="1"/>
          </p:cNvPicPr>
          <p:nvPr userDrawn="1"/>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8945" y="-87598"/>
            <a:ext cx="2855640" cy="1093082"/>
          </a:xfrm>
          <a:prstGeom prst="rect">
            <a:avLst/>
          </a:prstGeom>
        </p:spPr>
      </p:pic>
      <p:pic>
        <p:nvPicPr>
          <p:cNvPr id="21" name="Image 20"/>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28945" y="6316133"/>
            <a:ext cx="864237" cy="539033"/>
          </a:xfrm>
          <a:prstGeom prst="rect">
            <a:avLst/>
          </a:prstGeom>
        </p:spPr>
      </p:pic>
      <p:sp>
        <p:nvSpPr>
          <p:cNvPr id="22" name="Espace réservé du titre 1"/>
          <p:cNvSpPr>
            <a:spLocks noGrp="1"/>
          </p:cNvSpPr>
          <p:nvPr>
            <p:ph type="title"/>
          </p:nvPr>
        </p:nvSpPr>
        <p:spPr>
          <a:xfrm>
            <a:off x="2639616" y="969388"/>
            <a:ext cx="10360585" cy="519966"/>
          </a:xfrm>
          <a:prstGeom prst="rect">
            <a:avLst/>
          </a:prstGeom>
        </p:spPr>
        <p:txBody>
          <a:bodyPr vert="horz" lIns="91440" tIns="45720" rIns="91440" bIns="45720" rtlCol="0" anchor="ctr">
            <a:noAutofit/>
          </a:bodyPr>
          <a:lstStyle/>
          <a:p>
            <a:r>
              <a:rPr lang="fr-FR" dirty="0"/>
              <a:t>MODIFIEZ LE STYLE DU TITRE</a:t>
            </a:r>
          </a:p>
        </p:txBody>
      </p:sp>
    </p:spTree>
    <p:extLst>
      <p:ext uri="{BB962C8B-B14F-4D97-AF65-F5344CB8AC3E}">
        <p14:creationId xmlns:p14="http://schemas.microsoft.com/office/powerpoint/2010/main" val="4293902995"/>
      </p:ext>
    </p:extLst>
  </p:cSld>
  <p:clrMap bg1="lt1" tx1="dk1" bg2="lt2" tx2="dk2" accent1="accent1" accent2="accent2" accent3="accent3" accent4="accent4" accent5="accent5" accent6="accent6" hlink="hlink" folHlink="folHlink"/>
  <p:sldLayoutIdLst>
    <p:sldLayoutId id="2147483690" r:id="rId1"/>
    <p:sldLayoutId id="2147483696" r:id="rId2"/>
    <p:sldLayoutId id="2147483689" r:id="rId3"/>
    <p:sldLayoutId id="2147483695" r:id="rId4"/>
    <p:sldLayoutId id="2147483691" r:id="rId5"/>
    <p:sldLayoutId id="2147483692" r:id="rId6"/>
    <p:sldLayoutId id="2147483693" r:id="rId7"/>
    <p:sldLayoutId id="2147483685" r:id="rId8"/>
    <p:sldLayoutId id="2147483682" r:id="rId9"/>
    <p:sldLayoutId id="2147483697" r:id="rId10"/>
    <p:sldLayoutId id="2147483698" r:id="rId11"/>
    <p:sldLayoutId id="2147483700" r:id="rId12"/>
    <p:sldLayoutId id="2147483716"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spcBef>
          <a:spcPct val="0"/>
        </a:spcBef>
        <a:buNone/>
        <a:defRPr sz="3600" b="0" kern="1200">
          <a:solidFill>
            <a:srgbClr val="009FE3"/>
          </a:solidFill>
          <a:latin typeface="Malgun Gothic" panose="020B0503020000020004" pitchFamily="34" charset="-127"/>
          <a:ea typeface="Malgun Gothic" panose="020B0503020000020004" pitchFamily="34" charset="-127"/>
          <a:cs typeface="Yantramanav" panose="02000000000000000000" pitchFamily="2" charset="0"/>
        </a:defRPr>
      </a:lvl1pPr>
    </p:titleStyle>
    <p:bodyStyle>
      <a:lvl1pPr marL="342900" indent="-342900" algn="l" defTabSz="914400" rtl="0" eaLnBrk="1" latinLnBrk="0" hangingPunct="1">
        <a:spcBef>
          <a:spcPct val="20000"/>
        </a:spcBef>
        <a:buClr>
          <a:srgbClr val="009FE3"/>
        </a:buClr>
        <a:buSzPct val="100000"/>
        <a:buFont typeface="Wingdings" panose="05000000000000000000" pitchFamily="2" charset="2"/>
        <a:buChar char=""/>
        <a:defRPr sz="2000" b="1" kern="1200">
          <a:solidFill>
            <a:srgbClr val="009FE3"/>
          </a:solidFill>
          <a:latin typeface="Malgun Gothic" panose="020B0503020000020004" pitchFamily="34" charset="-127"/>
          <a:ea typeface="Malgun Gothic" panose="020B0503020000020004" pitchFamily="34" charset="-127"/>
          <a:cs typeface="Yantramanav" panose="02000000000000000000" pitchFamily="2" charset="0"/>
        </a:defRPr>
      </a:lvl1pPr>
      <a:lvl2pPr marL="742950" indent="-285750" algn="just" defTabSz="914400" rtl="0" eaLnBrk="1" latinLnBrk="0" hangingPunct="1">
        <a:spcBef>
          <a:spcPct val="20000"/>
        </a:spcBef>
        <a:buClr>
          <a:srgbClr val="009FE3"/>
        </a:buClr>
        <a:buSzPct val="80000"/>
        <a:buFont typeface="Wingdings" panose="05000000000000000000" pitchFamily="2" charset="2"/>
        <a:buChar char="q"/>
        <a:defRPr sz="1600" kern="1200">
          <a:solidFill>
            <a:srgbClr val="009FE3"/>
          </a:solidFill>
          <a:latin typeface="Malgun Gothic" panose="020B0503020000020004" pitchFamily="34" charset="-127"/>
          <a:ea typeface="Malgun Gothic" panose="020B0503020000020004" pitchFamily="34" charset="-127"/>
          <a:cs typeface="Yantramanav" panose="02000000000000000000" pitchFamily="2" charset="0"/>
        </a:defRPr>
      </a:lvl2pPr>
      <a:lvl3pPr marL="1200150" indent="-285750" algn="l" defTabSz="914400" rtl="0" eaLnBrk="1" latinLnBrk="0" hangingPunct="1">
        <a:spcBef>
          <a:spcPct val="20000"/>
        </a:spcBef>
        <a:buClr>
          <a:srgbClr val="009FE3"/>
        </a:buClr>
        <a:buFont typeface="Courier New" panose="02070309020205020404" pitchFamily="49" charset="0"/>
        <a:buChar char="o"/>
        <a:defRPr sz="1600" kern="1200">
          <a:solidFill>
            <a:srgbClr val="009FE3"/>
          </a:solidFill>
          <a:latin typeface="Malgun Gothic" panose="020B0503020000020004" pitchFamily="34" charset="-127"/>
          <a:ea typeface="Malgun Gothic" panose="020B0503020000020004" pitchFamily="34" charset="-127"/>
          <a:cs typeface="Yantramanav" panose="02000000000000000000" pitchFamily="2" charset="0"/>
        </a:defRPr>
      </a:lvl3pPr>
      <a:lvl4pPr marL="1657350" indent="-285750" algn="l" defTabSz="914400" rtl="0" eaLnBrk="1" latinLnBrk="0" hangingPunct="1">
        <a:spcBef>
          <a:spcPct val="20000"/>
        </a:spcBef>
        <a:buClr>
          <a:srgbClr val="009FE3"/>
        </a:buClr>
        <a:buFont typeface="Arial" panose="020B0604020202020204" pitchFamily="34" charset="0"/>
        <a:buChar char="•"/>
        <a:defRPr sz="1600" b="1" kern="1200">
          <a:solidFill>
            <a:srgbClr val="009FE3"/>
          </a:solidFill>
          <a:latin typeface="Malgun Gothic" panose="020B0503020000020004" pitchFamily="34" charset="-127"/>
          <a:ea typeface="Malgun Gothic" panose="020B0503020000020004" pitchFamily="34" charset="-127"/>
          <a:cs typeface="Yantramanav" panose="02000000000000000000" pitchFamily="2" charset="0"/>
        </a:defRPr>
      </a:lvl4pPr>
      <a:lvl5pPr marL="1828800" indent="0" algn="l" defTabSz="914400" rtl="0" eaLnBrk="1" latinLnBrk="0" hangingPunct="1">
        <a:spcBef>
          <a:spcPct val="20000"/>
        </a:spcBef>
        <a:buClr>
          <a:srgbClr val="009FE3"/>
        </a:buClr>
        <a:buFont typeface="Wingdings" panose="05000000000000000000" pitchFamily="2" charset="2"/>
        <a:buNone/>
        <a:defRPr sz="1300" kern="1200">
          <a:solidFill>
            <a:srgbClr val="009FE3"/>
          </a:solidFill>
          <a:latin typeface="Malgun Gothic" panose="020B0503020000020004" pitchFamily="34" charset="-127"/>
          <a:ea typeface="Malgun Gothic" panose="020B0503020000020004" pitchFamily="34" charset="-127"/>
          <a:cs typeface="Yantramanav" panose="02000000000000000000" pitchFamily="2"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image" Target="../media/image20.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8.xml"/><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jpg"/><Relationship Id="rId7"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9.png"/><Relationship Id="rId1" Type="http://schemas.openxmlformats.org/officeDocument/2006/relationships/slideLayout" Target="../slideLayouts/slideLayout9.xml"/><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5.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nvSpPr>
        <p:spPr>
          <a:xfrm>
            <a:off x="4079776" y="332656"/>
            <a:ext cx="7680176" cy="477054"/>
          </a:xfrm>
          <a:prstGeom prst="rect">
            <a:avLst/>
          </a:prstGeom>
          <a:noFill/>
        </p:spPr>
        <p:txBody>
          <a:bodyPr wrap="square" rtlCol="0">
            <a:spAutoFit/>
          </a:bodyPr>
          <a:lstStyle/>
          <a:p>
            <a:pPr algn="r"/>
            <a:r>
              <a:rPr lang="fr-FR" sz="2500" b="1" dirty="0">
                <a:solidFill>
                  <a:srgbClr val="009FE3"/>
                </a:solidFill>
                <a:latin typeface="Malgun Gothic" panose="020B0503020000020004" pitchFamily="34" charset="-127"/>
                <a:ea typeface="Malgun Gothic" panose="020B0503020000020004" pitchFamily="34" charset="-127"/>
                <a:cs typeface="Yantramanav" panose="02000000000000000000" pitchFamily="2" charset="0"/>
              </a:rPr>
              <a:t>L’accélérateur de solutions pour la qualité de l’air</a:t>
            </a:r>
          </a:p>
        </p:txBody>
      </p:sp>
      <p:sp>
        <p:nvSpPr>
          <p:cNvPr id="6" name="Rectangle 5"/>
          <p:cNvSpPr/>
          <p:nvPr/>
        </p:nvSpPr>
        <p:spPr>
          <a:xfrm>
            <a:off x="723913" y="3717032"/>
            <a:ext cx="6984776" cy="2492990"/>
          </a:xfrm>
          <a:prstGeom prst="rect">
            <a:avLst/>
          </a:prstGeom>
        </p:spPr>
        <p:txBody>
          <a:bodyPr wrap="square">
            <a:spAutoFit/>
          </a:bodyPr>
          <a:lstStyle/>
          <a:p>
            <a:r>
              <a:rPr lang="fr-FR" sz="3600" b="1" dirty="0">
                <a:solidFill>
                  <a:schemeClr val="bg1"/>
                </a:solidFill>
                <a:latin typeface="Malgun Gothic" panose="020B0503020000020004" pitchFamily="34" charset="-127"/>
                <a:ea typeface="Malgun Gothic" panose="020B0503020000020004" pitchFamily="34" charset="-127"/>
                <a:cs typeface="Yantramanav" panose="02000000000000000000" pitchFamily="2" charset="0"/>
              </a:rPr>
              <a:t>SOLUTIONS POUR NOTRE AIR</a:t>
            </a:r>
          </a:p>
          <a:p>
            <a:endParaRPr lang="fr-FR" sz="2400" b="1" dirty="0">
              <a:solidFill>
                <a:schemeClr val="bg1"/>
              </a:solidFill>
              <a:latin typeface="Malgun Gothic" panose="020B0503020000020004" pitchFamily="34" charset="-127"/>
              <a:ea typeface="Malgun Gothic" panose="020B0503020000020004" pitchFamily="34" charset="-127"/>
              <a:cs typeface="Yantramanav" panose="02000000000000000000" pitchFamily="2" charset="0"/>
            </a:endParaRPr>
          </a:p>
          <a:p>
            <a:r>
              <a:rPr lang="fr-FR" sz="2400" dirty="0">
                <a:solidFill>
                  <a:schemeClr val="bg1"/>
                </a:solidFill>
                <a:latin typeface="Malgun Gothic" panose="020B0503020000020004" pitchFamily="34" charset="-127"/>
                <a:ea typeface="Malgun Gothic" panose="020B0503020000020004" pitchFamily="34" charset="-127"/>
                <a:cs typeface="Yantramanav" panose="02000000000000000000" pitchFamily="2" charset="0"/>
              </a:rPr>
              <a:t>INNOVER</a:t>
            </a:r>
          </a:p>
          <a:p>
            <a:r>
              <a:rPr lang="fr-FR" sz="2400" dirty="0">
                <a:solidFill>
                  <a:schemeClr val="bg1"/>
                </a:solidFill>
                <a:latin typeface="Malgun Gothic" panose="020B0503020000020004" pitchFamily="34" charset="-127"/>
                <a:ea typeface="Malgun Gothic" panose="020B0503020000020004" pitchFamily="34" charset="-127"/>
                <a:cs typeface="Yantramanav" panose="02000000000000000000" pitchFamily="2" charset="0"/>
              </a:rPr>
              <a:t>EXPERIMENTER</a:t>
            </a:r>
          </a:p>
          <a:p>
            <a:r>
              <a:rPr lang="fr-FR" sz="2400" dirty="0">
                <a:solidFill>
                  <a:schemeClr val="bg1"/>
                </a:solidFill>
                <a:latin typeface="Malgun Gothic" panose="020B0503020000020004" pitchFamily="34" charset="-127"/>
                <a:ea typeface="Malgun Gothic" panose="020B0503020000020004" pitchFamily="34" charset="-127"/>
                <a:cs typeface="Yantramanav" panose="02000000000000000000" pitchFamily="2" charset="0"/>
              </a:rPr>
              <a:t>EVALUER</a:t>
            </a:r>
          </a:p>
          <a:p>
            <a:r>
              <a:rPr lang="fr-FR" sz="2400" dirty="0">
                <a:solidFill>
                  <a:schemeClr val="bg1"/>
                </a:solidFill>
                <a:latin typeface="Malgun Gothic" panose="020B0503020000020004" pitchFamily="34" charset="-127"/>
                <a:ea typeface="Malgun Gothic" panose="020B0503020000020004" pitchFamily="34" charset="-127"/>
                <a:cs typeface="Yantramanav" panose="02000000000000000000" pitchFamily="2" charset="0"/>
              </a:rPr>
              <a:t>VALORISER</a:t>
            </a:r>
            <a:endParaRPr lang="fr-FR" sz="2400" dirty="0">
              <a:solidFill>
                <a:srgbClr val="FFFFFF"/>
              </a:solidFill>
              <a:latin typeface="Malgun Gothic" panose="020B0503020000020004" pitchFamily="34" charset="-127"/>
              <a:ea typeface="Malgun Gothic" panose="020B0503020000020004" pitchFamily="34" charset="-127"/>
              <a:cs typeface="Yantramanav" panose="02000000000000000000" pitchFamily="2" charset="0"/>
            </a:endParaRP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00456" y="1340768"/>
            <a:ext cx="1684697" cy="1190492"/>
          </a:xfrm>
          <a:prstGeom prst="rect">
            <a:avLst/>
          </a:prstGeom>
        </p:spPr>
      </p:pic>
    </p:spTree>
    <p:extLst>
      <p:ext uri="{BB962C8B-B14F-4D97-AF65-F5344CB8AC3E}">
        <p14:creationId xmlns:p14="http://schemas.microsoft.com/office/powerpoint/2010/main" val="2245126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nvSpPr>
        <p:spPr>
          <a:xfrm>
            <a:off x="4007768" y="116632"/>
            <a:ext cx="7680176" cy="477054"/>
          </a:xfrm>
          <a:prstGeom prst="rect">
            <a:avLst/>
          </a:prstGeom>
          <a:noFill/>
        </p:spPr>
        <p:txBody>
          <a:bodyPr wrap="square" rtlCol="0">
            <a:spAutoFit/>
          </a:bodyPr>
          <a:lstStyle/>
          <a:p>
            <a:pPr algn="r"/>
            <a:r>
              <a:rPr lang="fr-FR" sz="2500" b="1" dirty="0">
                <a:solidFill>
                  <a:srgbClr val="009FE3"/>
                </a:solidFill>
                <a:latin typeface="Malgun Gothic" panose="020B0503020000020004" pitchFamily="34" charset="-127"/>
                <a:ea typeface="Malgun Gothic" panose="020B0503020000020004" pitchFamily="34" charset="-127"/>
                <a:cs typeface="Yantramanav" panose="02000000000000000000" pitchFamily="2" charset="0"/>
              </a:rPr>
              <a:t>Matinale Pollens et Allergies </a:t>
            </a:r>
          </a:p>
        </p:txBody>
      </p:sp>
      <p:sp>
        <p:nvSpPr>
          <p:cNvPr id="6" name="Rectangle 5"/>
          <p:cNvSpPr/>
          <p:nvPr/>
        </p:nvSpPr>
        <p:spPr>
          <a:xfrm>
            <a:off x="615692" y="3449584"/>
            <a:ext cx="10412648" cy="3600986"/>
          </a:xfrm>
          <a:prstGeom prst="rect">
            <a:avLst/>
          </a:prstGeom>
        </p:spPr>
        <p:txBody>
          <a:bodyPr wrap="square">
            <a:spAutoFit/>
          </a:bodyPr>
          <a:lstStyle/>
          <a:p>
            <a:r>
              <a:rPr lang="fr-FR" sz="3600" b="1" dirty="0">
                <a:solidFill>
                  <a:schemeClr val="bg1"/>
                </a:solidFill>
                <a:latin typeface="Malgun Gothic" panose="020B0503020000020004" pitchFamily="34" charset="-127"/>
                <a:ea typeface="Malgun Gothic" panose="020B0503020000020004" pitchFamily="34" charset="-127"/>
                <a:cs typeface="Yantramanav" panose="02000000000000000000" pitchFamily="2" charset="0"/>
              </a:rPr>
              <a:t>Evaluation des systèmes de surveillance automatisés des pollens</a:t>
            </a:r>
          </a:p>
          <a:p>
            <a:r>
              <a:rPr lang="fr-FR" sz="3600" b="1" dirty="0">
                <a:solidFill>
                  <a:schemeClr val="bg1"/>
                </a:solidFill>
                <a:latin typeface="Malgun Gothic" panose="020B0503020000020004" pitchFamily="34" charset="-127"/>
                <a:ea typeface="Malgun Gothic" panose="020B0503020000020004" pitchFamily="34" charset="-127"/>
                <a:cs typeface="Yantramanav" panose="02000000000000000000" pitchFamily="2" charset="0"/>
              </a:rPr>
              <a:t>Préfiguration d'un réseau expérimental de mesures automatisées des pollens</a:t>
            </a:r>
          </a:p>
          <a:p>
            <a:endParaRPr lang="fr-FR" sz="2400" b="1" dirty="0">
              <a:solidFill>
                <a:schemeClr val="bg1"/>
              </a:solidFill>
              <a:latin typeface="Malgun Gothic" panose="020B0503020000020004" pitchFamily="34" charset="-127"/>
              <a:ea typeface="Malgun Gothic" panose="020B0503020000020004" pitchFamily="34" charset="-127"/>
              <a:cs typeface="Yantramanav" panose="02000000000000000000" pitchFamily="2" charset="0"/>
            </a:endParaRPr>
          </a:p>
          <a:p>
            <a:r>
              <a:rPr lang="fr-FR" sz="2400" b="1" dirty="0">
                <a:solidFill>
                  <a:schemeClr val="bg1"/>
                </a:solidFill>
                <a:latin typeface="Malgun Gothic" panose="020B0503020000020004" pitchFamily="34" charset="-127"/>
                <a:ea typeface="Malgun Gothic" panose="020B0503020000020004" pitchFamily="34" charset="-127"/>
                <a:cs typeface="Yantramanav" panose="02000000000000000000" pitchFamily="2" charset="0"/>
              </a:rPr>
              <a:t>31 Mars 2023</a:t>
            </a:r>
          </a:p>
          <a:p>
            <a:endParaRPr lang="fr-FR" sz="3600" b="1" dirty="0">
              <a:solidFill>
                <a:schemeClr val="bg1"/>
              </a:solidFill>
              <a:latin typeface="Malgun Gothic" panose="020B0503020000020004" pitchFamily="34" charset="-127"/>
              <a:ea typeface="Malgun Gothic" panose="020B0503020000020004" pitchFamily="34" charset="-127"/>
              <a:cs typeface="Yantramanav" panose="02000000000000000000" pitchFamily="2" charset="0"/>
            </a:endParaRP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00456" y="1340768"/>
            <a:ext cx="1684697" cy="1190492"/>
          </a:xfrm>
          <a:prstGeom prst="rect">
            <a:avLst/>
          </a:prstGeom>
        </p:spPr>
      </p:pic>
    </p:spTree>
    <p:extLst>
      <p:ext uri="{BB962C8B-B14F-4D97-AF65-F5344CB8AC3E}">
        <p14:creationId xmlns:p14="http://schemas.microsoft.com/office/powerpoint/2010/main" val="191077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0"/>
          </p:nvPr>
        </p:nvSpPr>
        <p:spPr/>
        <p:txBody>
          <a:bodyPr/>
          <a:lstStyle/>
          <a:p>
            <a:r>
              <a:rPr lang="fr-FR" dirty="0"/>
              <a:t>AIRLAB, l'accélérateur de solutions pour la qualité de l'air</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3</a:t>
            </a:fld>
            <a:endParaRPr lang="fr-FR" dirty="0"/>
          </a:p>
        </p:txBody>
      </p:sp>
      <p:pic>
        <p:nvPicPr>
          <p:cNvPr id="1026" name="Picture 2" descr="Aucune description alternative pour cette image">
            <a:extLst>
              <a:ext uri="{FF2B5EF4-FFF2-40B4-BE49-F238E27FC236}">
                <a16:creationId xmlns:a16="http://schemas.microsoft.com/office/drawing/2014/main" id="{91D63777-075A-493D-B0CA-0A12E544CC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3438" y="0"/>
            <a:ext cx="5445125"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Ellipse 8">
            <a:extLst>
              <a:ext uri="{FF2B5EF4-FFF2-40B4-BE49-F238E27FC236}">
                <a16:creationId xmlns:a16="http://schemas.microsoft.com/office/drawing/2014/main" id="{DA1802D6-6AE7-4DB4-A85E-B17CBCD8CCCA}"/>
              </a:ext>
            </a:extLst>
          </p:cNvPr>
          <p:cNvSpPr/>
          <p:nvPr/>
        </p:nvSpPr>
        <p:spPr>
          <a:xfrm>
            <a:off x="5087888" y="3861048"/>
            <a:ext cx="1656184" cy="122413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294722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nvSpPr>
        <p:spPr>
          <a:xfrm>
            <a:off x="3868601" y="116632"/>
            <a:ext cx="7680176" cy="477054"/>
          </a:xfrm>
          <a:prstGeom prst="rect">
            <a:avLst/>
          </a:prstGeom>
          <a:noFill/>
        </p:spPr>
        <p:txBody>
          <a:bodyPr wrap="square" rtlCol="0">
            <a:spAutoFit/>
          </a:bodyPr>
          <a:lstStyle/>
          <a:p>
            <a:pPr algn="r"/>
            <a:r>
              <a:rPr lang="fr-FR" sz="2500" b="1" dirty="0">
                <a:solidFill>
                  <a:srgbClr val="009FE3"/>
                </a:solidFill>
                <a:latin typeface="Malgun Gothic" panose="020B0503020000020004" pitchFamily="34" charset="-127"/>
                <a:ea typeface="Malgun Gothic" panose="020B0503020000020004" pitchFamily="34" charset="-127"/>
                <a:cs typeface="Yantramanav" panose="02000000000000000000" pitchFamily="2" charset="0"/>
              </a:rPr>
              <a:t>Matinale Pollens et Allergies </a:t>
            </a:r>
          </a:p>
        </p:txBody>
      </p:sp>
      <p:sp>
        <p:nvSpPr>
          <p:cNvPr id="6" name="Rectangle 5"/>
          <p:cNvSpPr/>
          <p:nvPr/>
        </p:nvSpPr>
        <p:spPr>
          <a:xfrm>
            <a:off x="723913" y="3717032"/>
            <a:ext cx="6984776" cy="1200329"/>
          </a:xfrm>
          <a:prstGeom prst="rect">
            <a:avLst/>
          </a:prstGeom>
        </p:spPr>
        <p:txBody>
          <a:bodyPr wrap="square">
            <a:spAutoFit/>
          </a:bodyPr>
          <a:lstStyle/>
          <a:p>
            <a:r>
              <a:rPr lang="fr-FR" sz="3600" b="1" dirty="0">
                <a:solidFill>
                  <a:schemeClr val="bg1"/>
                </a:solidFill>
                <a:latin typeface="Malgun Gothic" panose="020B0503020000020004" pitchFamily="34" charset="-127"/>
                <a:ea typeface="Malgun Gothic" panose="020B0503020000020004" pitchFamily="34" charset="-127"/>
                <a:cs typeface="Yantramanav" panose="02000000000000000000" pitchFamily="2" charset="0"/>
              </a:rPr>
              <a:t>Présentation du Projet</a:t>
            </a:r>
            <a:br>
              <a:rPr lang="fr-FR" sz="3600" b="1" dirty="0">
                <a:solidFill>
                  <a:schemeClr val="bg1"/>
                </a:solidFill>
                <a:latin typeface="Malgun Gothic" panose="020B0503020000020004" pitchFamily="34" charset="-127"/>
                <a:ea typeface="Malgun Gothic" panose="020B0503020000020004" pitchFamily="34" charset="-127"/>
                <a:cs typeface="Yantramanav" panose="02000000000000000000" pitchFamily="2" charset="0"/>
              </a:rPr>
            </a:br>
            <a:endParaRPr lang="fr-FR" sz="3600" b="1" dirty="0">
              <a:solidFill>
                <a:schemeClr val="bg1"/>
              </a:solidFill>
              <a:latin typeface="Malgun Gothic" panose="020B0503020000020004" pitchFamily="34" charset="-127"/>
              <a:ea typeface="Malgun Gothic" panose="020B0503020000020004" pitchFamily="34" charset="-127"/>
              <a:cs typeface="Yantramanav" panose="02000000000000000000" pitchFamily="2" charset="0"/>
            </a:endParaRP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00456" y="1340768"/>
            <a:ext cx="1684697" cy="1190492"/>
          </a:xfrm>
          <a:prstGeom prst="rect">
            <a:avLst/>
          </a:prstGeom>
        </p:spPr>
      </p:pic>
    </p:spTree>
    <p:extLst>
      <p:ext uri="{BB962C8B-B14F-4D97-AF65-F5344CB8AC3E}">
        <p14:creationId xmlns:p14="http://schemas.microsoft.com/office/powerpoint/2010/main" val="1080121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891644" y="836712"/>
            <a:ext cx="7992888" cy="519966"/>
          </a:xfrm>
        </p:spPr>
        <p:txBody>
          <a:bodyPr/>
          <a:lstStyle/>
          <a:p>
            <a:r>
              <a:rPr lang="fr-FR" sz="2800" b="1" dirty="0"/>
              <a:t>Objet du projet</a:t>
            </a:r>
          </a:p>
        </p:txBody>
      </p:sp>
      <p:sp>
        <p:nvSpPr>
          <p:cNvPr id="2" name="Espace réservé du pied de page 1"/>
          <p:cNvSpPr>
            <a:spLocks noGrp="1"/>
          </p:cNvSpPr>
          <p:nvPr>
            <p:ph type="ftr" sz="quarter" idx="10"/>
          </p:nvPr>
        </p:nvSpPr>
        <p:spPr/>
        <p:txBody>
          <a:bodyPr/>
          <a:lstStyle/>
          <a:p>
            <a:r>
              <a:rPr lang="fr-FR" dirty="0"/>
              <a:t>AIRLAB, l'accélérateur de solutions pour la qualité de l'air</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5</a:t>
            </a:fld>
            <a:endParaRPr lang="fr-FR" dirty="0"/>
          </a:p>
        </p:txBody>
      </p:sp>
      <p:sp>
        <p:nvSpPr>
          <p:cNvPr id="7" name="Espace réservé du texte 6"/>
          <p:cNvSpPr>
            <a:spLocks noGrp="1"/>
          </p:cNvSpPr>
          <p:nvPr>
            <p:ph type="body" sz="quarter" idx="12"/>
          </p:nvPr>
        </p:nvSpPr>
        <p:spPr>
          <a:xfrm>
            <a:off x="659396" y="1849973"/>
            <a:ext cx="10873208" cy="3701478"/>
          </a:xfrm>
        </p:spPr>
        <p:txBody>
          <a:bodyPr/>
          <a:lstStyle/>
          <a:p>
            <a:pPr lvl="1"/>
            <a:r>
              <a:rPr lang="fr-FR" dirty="0"/>
              <a:t>Ce projet d’AIRPARIF est une expérimentation financée par la Région Île-de-France dans le cadre d’AIRLAB, le laboratoire d’innovation ouverte pour l’air porté par Airparif et ses partenaires et dont le Conseil Régional Île-de-France est membre fondateur.</a:t>
            </a:r>
          </a:p>
          <a:p>
            <a:pPr lvl="1"/>
            <a:endParaRPr lang="fr-FR" dirty="0"/>
          </a:p>
          <a:p>
            <a:pPr lvl="1"/>
            <a:r>
              <a:rPr lang="fr-FR" dirty="0"/>
              <a:t>La mesure des pollens en temps réel est peu développée.</a:t>
            </a:r>
          </a:p>
          <a:p>
            <a:pPr lvl="1"/>
            <a:endParaRPr lang="fr-FR" dirty="0"/>
          </a:p>
          <a:p>
            <a:pPr lvl="1"/>
            <a:r>
              <a:rPr lang="fr-FR" dirty="0"/>
              <a:t>Ce projet vise à :</a:t>
            </a:r>
          </a:p>
          <a:p>
            <a:pPr lvl="2">
              <a:buFont typeface="Wingdings" panose="05000000000000000000" pitchFamily="2" charset="2"/>
              <a:buChar char="§"/>
            </a:pPr>
            <a:r>
              <a:rPr lang="fr-FR" dirty="0">
                <a:solidFill>
                  <a:srgbClr val="FF7C00"/>
                </a:solidFill>
              </a:rPr>
              <a:t>s’assurer de la qualité métrologique </a:t>
            </a:r>
            <a:r>
              <a:rPr lang="fr-FR" dirty="0"/>
              <a:t>des données produites par ces capteurs ;</a:t>
            </a:r>
          </a:p>
          <a:p>
            <a:pPr lvl="2">
              <a:buFont typeface="Wingdings" panose="05000000000000000000" pitchFamily="2" charset="2"/>
              <a:buChar char="§"/>
            </a:pPr>
            <a:r>
              <a:rPr lang="fr-FR" dirty="0">
                <a:solidFill>
                  <a:srgbClr val="FF7C00"/>
                </a:solidFill>
              </a:rPr>
              <a:t>évaluer l’intérêt de ces nouvelles informations </a:t>
            </a:r>
            <a:r>
              <a:rPr lang="fr-FR" dirty="0"/>
              <a:t>soit directement pour les allergiques et les allergologues soit pour la prévision du risque allergique (aide pour les prévisionnistes et pour alimenter le développement des modèles de prévisions des concentrations en pollens dans l’air). »</a:t>
            </a:r>
            <a:r>
              <a:rPr lang="fr-FR" dirty="0">
                <a:solidFill>
                  <a:srgbClr val="FF7C00"/>
                </a:solidFill>
              </a:rPr>
              <a:t> </a:t>
            </a:r>
          </a:p>
          <a:p>
            <a:pPr lvl="2">
              <a:buFont typeface="Wingdings" panose="05000000000000000000" pitchFamily="2" charset="2"/>
              <a:buChar char="§"/>
            </a:pPr>
            <a:r>
              <a:rPr lang="fr-FR" dirty="0">
                <a:solidFill>
                  <a:srgbClr val="FF7C00"/>
                </a:solidFill>
              </a:rPr>
              <a:t>préfigurer un réseaux de capteurs </a:t>
            </a:r>
            <a:r>
              <a:rPr lang="fr-FR" dirty="0"/>
              <a:t>pollens temps réel sur l’Île-de-France ;</a:t>
            </a:r>
          </a:p>
          <a:p>
            <a:pPr lvl="2">
              <a:buFont typeface="Wingdings" panose="05000000000000000000" pitchFamily="2" charset="2"/>
              <a:buChar char="§"/>
            </a:pPr>
            <a:endParaRPr lang="fr-FR" dirty="0"/>
          </a:p>
        </p:txBody>
      </p:sp>
    </p:spTree>
    <p:extLst>
      <p:ext uri="{BB962C8B-B14F-4D97-AF65-F5344CB8AC3E}">
        <p14:creationId xmlns:p14="http://schemas.microsoft.com/office/powerpoint/2010/main" val="648242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891644" y="836712"/>
            <a:ext cx="7992888" cy="519966"/>
          </a:xfrm>
        </p:spPr>
        <p:txBody>
          <a:bodyPr/>
          <a:lstStyle/>
          <a:p>
            <a:r>
              <a:rPr lang="fr-FR" sz="2400" dirty="0"/>
              <a:t>Les fournisseurs de capteurs - Screening</a:t>
            </a:r>
          </a:p>
        </p:txBody>
      </p:sp>
      <p:sp>
        <p:nvSpPr>
          <p:cNvPr id="2" name="Espace réservé du pied de page 1"/>
          <p:cNvSpPr>
            <a:spLocks noGrp="1"/>
          </p:cNvSpPr>
          <p:nvPr>
            <p:ph type="ftr" sz="quarter" idx="10"/>
          </p:nvPr>
        </p:nvSpPr>
        <p:spPr/>
        <p:txBody>
          <a:bodyPr/>
          <a:lstStyle/>
          <a:p>
            <a:r>
              <a:rPr lang="fr-FR" dirty="0"/>
              <a:t>AIRLAB, l'accélérateur de solutions pour la qualité de l'air</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6</a:t>
            </a:fld>
            <a:endParaRPr lang="fr-FR" dirty="0"/>
          </a:p>
        </p:txBody>
      </p:sp>
      <p:pic>
        <p:nvPicPr>
          <p:cNvPr id="3" name="Image 2">
            <a:extLst>
              <a:ext uri="{FF2B5EF4-FFF2-40B4-BE49-F238E27FC236}">
                <a16:creationId xmlns:a16="http://schemas.microsoft.com/office/drawing/2014/main" id="{E9C4846A-A355-42EF-98E7-A4E17554C6D4}"/>
              </a:ext>
            </a:extLst>
          </p:cNvPr>
          <p:cNvPicPr>
            <a:picLocks noChangeAspect="1"/>
          </p:cNvPicPr>
          <p:nvPr/>
        </p:nvPicPr>
        <p:blipFill>
          <a:blip r:embed="rId3"/>
          <a:stretch>
            <a:fillRect/>
          </a:stretch>
        </p:blipFill>
        <p:spPr>
          <a:xfrm>
            <a:off x="695400" y="1412776"/>
            <a:ext cx="10344472" cy="53614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66030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891644" y="836712"/>
            <a:ext cx="7992888" cy="519966"/>
          </a:xfrm>
        </p:spPr>
        <p:txBody>
          <a:bodyPr/>
          <a:lstStyle/>
          <a:p>
            <a:r>
              <a:rPr lang="fr-FR" sz="2800" b="1" dirty="0"/>
              <a:t>Consultation – Marché public</a:t>
            </a:r>
          </a:p>
        </p:txBody>
      </p:sp>
      <p:sp>
        <p:nvSpPr>
          <p:cNvPr id="2" name="Espace réservé du pied de page 1"/>
          <p:cNvSpPr>
            <a:spLocks noGrp="1"/>
          </p:cNvSpPr>
          <p:nvPr>
            <p:ph type="ftr" sz="quarter" idx="10"/>
          </p:nvPr>
        </p:nvSpPr>
        <p:spPr/>
        <p:txBody>
          <a:bodyPr/>
          <a:lstStyle/>
          <a:p>
            <a:r>
              <a:rPr lang="fr-FR" dirty="0"/>
              <a:t>AIRLAB, l'accélérateur de solutions pour la qualité de l'air</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7</a:t>
            </a:fld>
            <a:endParaRPr lang="fr-FR" dirty="0"/>
          </a:p>
        </p:txBody>
      </p:sp>
      <p:sp>
        <p:nvSpPr>
          <p:cNvPr id="7" name="Espace réservé du texte 6"/>
          <p:cNvSpPr>
            <a:spLocks noGrp="1"/>
          </p:cNvSpPr>
          <p:nvPr>
            <p:ph type="body" sz="quarter" idx="12"/>
          </p:nvPr>
        </p:nvSpPr>
        <p:spPr>
          <a:xfrm>
            <a:off x="659396" y="1849224"/>
            <a:ext cx="10981220" cy="4460095"/>
          </a:xfrm>
        </p:spPr>
        <p:txBody>
          <a:bodyPr/>
          <a:lstStyle/>
          <a:p>
            <a:pPr lvl="1"/>
            <a:r>
              <a:rPr lang="fr-FR" sz="1800" dirty="0"/>
              <a:t>Procédure adaptée multi-attributaires, offre globale et forfaitaire par candidat </a:t>
            </a:r>
          </a:p>
          <a:p>
            <a:pPr lvl="1"/>
            <a:r>
              <a:rPr lang="fr-FR" sz="1800" dirty="0"/>
              <a:t>Durée du marché : 1 an, renouvelable</a:t>
            </a:r>
          </a:p>
          <a:p>
            <a:pPr lvl="1"/>
            <a:r>
              <a:rPr lang="fr-FR" sz="1800" dirty="0"/>
              <a:t>Mise en œuvre de l’expérimentation : début mars à fin septembre</a:t>
            </a:r>
          </a:p>
          <a:p>
            <a:pPr lvl="1"/>
            <a:endParaRPr lang="fr-FR" sz="1800" dirty="0"/>
          </a:p>
          <a:p>
            <a:pPr lvl="1"/>
            <a:r>
              <a:rPr lang="fr-FR" sz="1800" dirty="0"/>
              <a:t>3 réponses : </a:t>
            </a:r>
            <a:r>
              <a:rPr lang="fr-FR" sz="1800" dirty="0">
                <a:solidFill>
                  <a:srgbClr val="FF7C00"/>
                </a:solidFill>
              </a:rPr>
              <a:t>OFIS/ Lifyair (France) ; Swisens (Suisse) ; Pollensense (USA)</a:t>
            </a:r>
          </a:p>
          <a:p>
            <a:pPr lvl="1"/>
            <a:r>
              <a:rPr lang="fr-FR" sz="1800" dirty="0"/>
              <a:t>Oberon n’a pas souhaité répondre </a:t>
            </a:r>
            <a:r>
              <a:rPr lang="fr-FR" sz="1800" dirty="0">
                <a:sym typeface="Wingdings" panose="05000000000000000000" pitchFamily="2" charset="2"/>
              </a:rPr>
              <a:t></a:t>
            </a:r>
            <a:r>
              <a:rPr lang="fr-FR" sz="1800" dirty="0"/>
              <a:t> modèle économique basé sur la location</a:t>
            </a:r>
          </a:p>
          <a:p>
            <a:pPr marL="457200" lvl="1" indent="0">
              <a:buNone/>
            </a:pPr>
            <a:endParaRPr lang="fr-FR" sz="1800" dirty="0"/>
          </a:p>
          <a:p>
            <a:pPr lvl="1"/>
            <a:r>
              <a:rPr lang="fr-FR" sz="1800" dirty="0"/>
              <a:t>Achat de :</a:t>
            </a:r>
          </a:p>
          <a:p>
            <a:pPr lvl="2">
              <a:buFont typeface="Wingdings" panose="05000000000000000000" pitchFamily="2" charset="2"/>
              <a:buChar char="§"/>
            </a:pPr>
            <a:r>
              <a:rPr lang="fr-FR" dirty="0">
                <a:solidFill>
                  <a:srgbClr val="FF7C00"/>
                </a:solidFill>
              </a:rPr>
              <a:t>2 systèmes-capteur OFIS/ Lifyair ; </a:t>
            </a:r>
            <a:r>
              <a:rPr lang="fr-FR" dirty="0"/>
              <a:t>Lifyair n’a finalement pas livré les capteurs commandés</a:t>
            </a:r>
            <a:endParaRPr lang="fr-FR" dirty="0">
              <a:solidFill>
                <a:srgbClr val="FF7C00"/>
              </a:solidFill>
            </a:endParaRPr>
          </a:p>
          <a:p>
            <a:pPr lvl="2">
              <a:buFont typeface="Wingdings" panose="05000000000000000000" pitchFamily="2" charset="2"/>
              <a:buChar char="§"/>
            </a:pPr>
            <a:r>
              <a:rPr lang="fr-FR" dirty="0">
                <a:solidFill>
                  <a:srgbClr val="FF7C00"/>
                </a:solidFill>
              </a:rPr>
              <a:t>1 système-capteur Swisens ;</a:t>
            </a:r>
          </a:p>
          <a:p>
            <a:pPr lvl="2">
              <a:buFont typeface="Wingdings" panose="05000000000000000000" pitchFamily="2" charset="2"/>
              <a:buChar char="§"/>
            </a:pPr>
            <a:r>
              <a:rPr lang="fr-FR" dirty="0">
                <a:solidFill>
                  <a:srgbClr val="FF7C00"/>
                </a:solidFill>
              </a:rPr>
              <a:t>2 systèmes-capteur Pollensense.</a:t>
            </a:r>
          </a:p>
          <a:p>
            <a:pPr marL="457200" lvl="1" indent="0">
              <a:buNone/>
            </a:pPr>
            <a:endParaRPr lang="fr-FR" sz="1600" dirty="0"/>
          </a:p>
          <a:p>
            <a:pPr lvl="1"/>
            <a:endParaRPr lang="fr-FR" dirty="0"/>
          </a:p>
        </p:txBody>
      </p:sp>
    </p:spTree>
    <p:extLst>
      <p:ext uri="{BB962C8B-B14F-4D97-AF65-F5344CB8AC3E}">
        <p14:creationId xmlns:p14="http://schemas.microsoft.com/office/powerpoint/2010/main" val="3780058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891644" y="836712"/>
            <a:ext cx="7992888" cy="519966"/>
          </a:xfrm>
        </p:spPr>
        <p:txBody>
          <a:bodyPr/>
          <a:lstStyle/>
          <a:p>
            <a:r>
              <a:rPr lang="fr-FR" sz="2800" b="1" dirty="0"/>
              <a:t>Organisation du Projet</a:t>
            </a:r>
          </a:p>
        </p:txBody>
      </p:sp>
      <p:sp>
        <p:nvSpPr>
          <p:cNvPr id="2" name="Espace réservé du pied de page 1"/>
          <p:cNvSpPr>
            <a:spLocks noGrp="1"/>
          </p:cNvSpPr>
          <p:nvPr>
            <p:ph type="ftr" sz="quarter" idx="10"/>
          </p:nvPr>
        </p:nvSpPr>
        <p:spPr/>
        <p:txBody>
          <a:bodyPr/>
          <a:lstStyle/>
          <a:p>
            <a:r>
              <a:rPr lang="fr-FR" dirty="0"/>
              <a:t>AIRLAB, l'accélérateur de solutions pour la qualité de l'air</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8</a:t>
            </a:fld>
            <a:endParaRPr lang="fr-FR" dirty="0"/>
          </a:p>
        </p:txBody>
      </p:sp>
      <p:sp>
        <p:nvSpPr>
          <p:cNvPr id="7" name="Espace réservé du texte 6"/>
          <p:cNvSpPr>
            <a:spLocks noGrp="1"/>
          </p:cNvSpPr>
          <p:nvPr>
            <p:ph type="body" sz="quarter" idx="12"/>
          </p:nvPr>
        </p:nvSpPr>
        <p:spPr>
          <a:xfrm>
            <a:off x="659396" y="1484784"/>
            <a:ext cx="10873208" cy="3701478"/>
          </a:xfrm>
        </p:spPr>
        <p:txBody>
          <a:bodyPr/>
          <a:lstStyle/>
          <a:p>
            <a:pPr>
              <a:buFont typeface="+mj-lt"/>
              <a:buAutoNum type="arabicPeriod"/>
            </a:pPr>
            <a:r>
              <a:rPr lang="fr-FR" sz="1400" dirty="0">
                <a:solidFill>
                  <a:srgbClr val="00579F"/>
                </a:solidFill>
                <a:latin typeface="Lato Light" panose="020F0302020204030203"/>
              </a:rPr>
              <a:t>Conseils, choix des sites d’expérimentation  </a:t>
            </a:r>
            <a:r>
              <a:rPr lang="fr-FR" sz="1400" dirty="0">
                <a:solidFill>
                  <a:srgbClr val="00579F"/>
                </a:solidFill>
                <a:latin typeface="Lato Light" panose="020F0302020204030203"/>
                <a:sym typeface="Wingdings" panose="05000000000000000000" pitchFamily="2" charset="2"/>
              </a:rPr>
              <a:t> </a:t>
            </a:r>
            <a:r>
              <a:rPr lang="fr-FR" sz="1400" dirty="0">
                <a:solidFill>
                  <a:srgbClr val="FF7C00"/>
                </a:solidFill>
                <a:latin typeface="Lato Light" panose="020F0302020204030203"/>
                <a:sym typeface="Wingdings" panose="05000000000000000000" pitchFamily="2" charset="2"/>
              </a:rPr>
              <a:t>ATMO Grand Est</a:t>
            </a:r>
            <a:endParaRPr lang="fr-FR" sz="1400" dirty="0">
              <a:solidFill>
                <a:srgbClr val="00579F"/>
              </a:solidFill>
              <a:latin typeface="Lato Light" panose="020F0302020204030203"/>
            </a:endParaRPr>
          </a:p>
          <a:p>
            <a:pPr>
              <a:buFont typeface="+mj-lt"/>
              <a:buAutoNum type="arabicPeriod"/>
            </a:pPr>
            <a:r>
              <a:rPr lang="fr-FR" sz="1400" dirty="0">
                <a:solidFill>
                  <a:srgbClr val="00579F"/>
                </a:solidFill>
                <a:latin typeface="Lato Light" panose="020F0302020204030203"/>
              </a:rPr>
              <a:t>mesures de référence « Hirst » </a:t>
            </a:r>
            <a:r>
              <a:rPr lang="fr-FR" sz="1400" dirty="0">
                <a:solidFill>
                  <a:srgbClr val="00579F"/>
                </a:solidFill>
                <a:latin typeface="Lato Light" panose="020F0302020204030203"/>
                <a:sym typeface="Wingdings" panose="05000000000000000000" pitchFamily="2" charset="2"/>
              </a:rPr>
              <a:t> </a:t>
            </a:r>
            <a:r>
              <a:rPr lang="fr-FR" sz="1400" dirty="0">
                <a:solidFill>
                  <a:srgbClr val="FF7C00"/>
                </a:solidFill>
                <a:latin typeface="Lato Light" panose="020F0302020204030203"/>
                <a:sym typeface="Wingdings" panose="05000000000000000000" pitchFamily="2" charset="2"/>
              </a:rPr>
              <a:t>ATMO Grand Est</a:t>
            </a:r>
          </a:p>
          <a:p>
            <a:pPr>
              <a:buFont typeface="+mj-lt"/>
              <a:buAutoNum type="arabicPeriod"/>
            </a:pPr>
            <a:r>
              <a:rPr lang="fr-FR" sz="1400" dirty="0">
                <a:solidFill>
                  <a:srgbClr val="00579F"/>
                </a:solidFill>
                <a:latin typeface="Lato Light" panose="020F0302020204030203"/>
                <a:sym typeface="Wingdings" panose="05000000000000000000" pitchFamily="2" charset="2"/>
              </a:rPr>
              <a:t>Site d’expérimentation  Siège d’</a:t>
            </a:r>
            <a:r>
              <a:rPr lang="fr-FR" sz="1400" dirty="0">
                <a:solidFill>
                  <a:srgbClr val="FF7C00"/>
                </a:solidFill>
                <a:latin typeface="Lato Light" panose="020F0302020204030203"/>
                <a:sym typeface="Wingdings" panose="05000000000000000000" pitchFamily="2" charset="2"/>
              </a:rPr>
              <a:t>Aésio Mutuelle</a:t>
            </a:r>
            <a:r>
              <a:rPr lang="fr-FR" sz="1400" dirty="0">
                <a:solidFill>
                  <a:srgbClr val="00579F"/>
                </a:solidFill>
                <a:latin typeface="Lato Light" panose="020F0302020204030203"/>
                <a:sym typeface="Wingdings" panose="05000000000000000000" pitchFamily="2" charset="2"/>
              </a:rPr>
              <a:t>, adhérent d’Airparif, que nous remercions chaleureusement pour sa coopération</a:t>
            </a:r>
          </a:p>
          <a:p>
            <a:pPr lvl="1">
              <a:buFont typeface="Wingdings" panose="05000000000000000000" pitchFamily="2" charset="2"/>
              <a:buChar char="§"/>
            </a:pPr>
            <a:r>
              <a:rPr lang="fr-FR" sz="1200" dirty="0">
                <a:solidFill>
                  <a:srgbClr val="00579F"/>
                </a:solidFill>
                <a:latin typeface="Lato Light" panose="020F0302020204030203"/>
                <a:sym typeface="Wingdings" panose="05000000000000000000" pitchFamily="2" charset="2"/>
              </a:rPr>
              <a:t>En hauteur, sans écran</a:t>
            </a:r>
          </a:p>
          <a:p>
            <a:pPr lvl="1">
              <a:buFont typeface="Wingdings" panose="05000000000000000000" pitchFamily="2" charset="2"/>
              <a:buChar char="§"/>
            </a:pPr>
            <a:r>
              <a:rPr lang="fr-FR" sz="1200" dirty="0">
                <a:solidFill>
                  <a:srgbClr val="00579F"/>
                </a:solidFill>
                <a:latin typeface="Lato Light" panose="020F0302020204030203"/>
                <a:sym typeface="Wingdings" panose="05000000000000000000" pitchFamily="2" charset="2"/>
              </a:rPr>
              <a:t>Besoin d’installation d’une prise électrique </a:t>
            </a:r>
          </a:p>
          <a:p>
            <a:pPr lvl="1">
              <a:buFont typeface="Wingdings" panose="05000000000000000000" pitchFamily="2" charset="2"/>
              <a:buChar char="§"/>
            </a:pPr>
            <a:r>
              <a:rPr lang="fr-FR" sz="1200" dirty="0">
                <a:solidFill>
                  <a:srgbClr val="00579F"/>
                </a:solidFill>
                <a:latin typeface="Lato Light" panose="020F0302020204030203"/>
                <a:sym typeface="Wingdings" panose="05000000000000000000" pitchFamily="2" charset="2"/>
              </a:rPr>
              <a:t>Sous flux d’ouest du Parc Monceau</a:t>
            </a:r>
          </a:p>
          <a:p>
            <a:pPr lvl="1">
              <a:buFont typeface="Wingdings" panose="05000000000000000000" pitchFamily="2" charset="2"/>
              <a:buChar char="§"/>
            </a:pPr>
            <a:r>
              <a:rPr lang="fr-FR" sz="1200" dirty="0">
                <a:solidFill>
                  <a:srgbClr val="00579F"/>
                </a:solidFill>
                <a:latin typeface="Lato Light" panose="020F0302020204030203"/>
                <a:sym typeface="Wingdings" panose="05000000000000000000" pitchFamily="2" charset="2"/>
              </a:rPr>
              <a:t>1 Hirst, 2 Pollensense, 1 Swisens</a:t>
            </a:r>
          </a:p>
          <a:p>
            <a:pPr>
              <a:buFont typeface="+mj-lt"/>
              <a:buAutoNum type="arabicPeriod"/>
            </a:pPr>
            <a:r>
              <a:rPr lang="fr-FR" sz="1400" dirty="0">
                <a:solidFill>
                  <a:srgbClr val="00579F"/>
                </a:solidFill>
                <a:latin typeface="Lato Light" panose="020F0302020204030203"/>
                <a:sym typeface="Wingdings" panose="05000000000000000000" pitchFamily="2" charset="2"/>
              </a:rPr>
              <a:t>Installation et changements des bandes « Hirst »  </a:t>
            </a:r>
            <a:r>
              <a:rPr lang="fr-FR" sz="1400" dirty="0">
                <a:solidFill>
                  <a:srgbClr val="FF7C00"/>
                </a:solidFill>
                <a:latin typeface="Lato Light" panose="020F0302020204030203"/>
                <a:sym typeface="Wingdings" panose="05000000000000000000" pitchFamily="2" charset="2"/>
              </a:rPr>
              <a:t>Airparif</a:t>
            </a:r>
          </a:p>
          <a:p>
            <a:pPr>
              <a:buFont typeface="+mj-lt"/>
              <a:buAutoNum type="arabicPeriod"/>
            </a:pPr>
            <a:r>
              <a:rPr lang="fr-FR" sz="1400" dirty="0">
                <a:solidFill>
                  <a:srgbClr val="00579F"/>
                </a:solidFill>
                <a:latin typeface="Lato Light" panose="020F0302020204030203"/>
                <a:sym typeface="Wingdings" panose="05000000000000000000" pitchFamily="2" charset="2"/>
              </a:rPr>
              <a:t>Collecte des données et analyse des données </a:t>
            </a:r>
          </a:p>
          <a:p>
            <a:pPr marL="357188" indent="0">
              <a:buNone/>
            </a:pPr>
            <a:r>
              <a:rPr lang="fr-FR" sz="1400" dirty="0">
                <a:solidFill>
                  <a:srgbClr val="00579F"/>
                </a:solidFill>
                <a:latin typeface="Lato Light" panose="020F0302020204030203"/>
                <a:sym typeface="Wingdings" panose="05000000000000000000" pitchFamily="2" charset="2"/>
              </a:rPr>
              <a:t>d’inter-comparaison entre les 4 capteurs  </a:t>
            </a:r>
            <a:r>
              <a:rPr lang="fr-FR" sz="1400" dirty="0" err="1">
                <a:solidFill>
                  <a:srgbClr val="FF7C00"/>
                </a:solidFill>
                <a:latin typeface="Lato Light" panose="020F0302020204030203"/>
                <a:sym typeface="Wingdings" panose="05000000000000000000" pitchFamily="2" charset="2"/>
              </a:rPr>
              <a:t>Fluidyn</a:t>
            </a:r>
            <a:endParaRPr lang="fr-FR" dirty="0">
              <a:solidFill>
                <a:srgbClr val="FF7C00"/>
              </a:solidFill>
            </a:endParaRPr>
          </a:p>
        </p:txBody>
      </p:sp>
      <p:pic>
        <p:nvPicPr>
          <p:cNvPr id="8" name="Image 7">
            <a:extLst>
              <a:ext uri="{FF2B5EF4-FFF2-40B4-BE49-F238E27FC236}">
                <a16:creationId xmlns:a16="http://schemas.microsoft.com/office/drawing/2014/main" id="{141C17D9-7C5A-4768-A84A-4C31BA75A261}"/>
              </a:ext>
            </a:extLst>
          </p:cNvPr>
          <p:cNvPicPr>
            <a:picLocks noChangeAspect="1"/>
          </p:cNvPicPr>
          <p:nvPr/>
        </p:nvPicPr>
        <p:blipFill>
          <a:blip r:embed="rId3"/>
          <a:stretch>
            <a:fillRect/>
          </a:stretch>
        </p:blipFill>
        <p:spPr>
          <a:xfrm>
            <a:off x="659396" y="4188968"/>
            <a:ext cx="5470593" cy="2368495"/>
          </a:xfrm>
          <a:prstGeom prst="rect">
            <a:avLst/>
          </a:prstGeom>
        </p:spPr>
      </p:pic>
      <p:pic>
        <p:nvPicPr>
          <p:cNvPr id="9" name="Image 8">
            <a:extLst>
              <a:ext uri="{FF2B5EF4-FFF2-40B4-BE49-F238E27FC236}">
                <a16:creationId xmlns:a16="http://schemas.microsoft.com/office/drawing/2014/main" id="{BE4D7E49-EB4B-40BE-8C33-B8E389740C9A}"/>
              </a:ext>
            </a:extLst>
          </p:cNvPr>
          <p:cNvPicPr>
            <a:picLocks noChangeAspect="1"/>
          </p:cNvPicPr>
          <p:nvPr/>
        </p:nvPicPr>
        <p:blipFill>
          <a:blip r:embed="rId4"/>
          <a:stretch>
            <a:fillRect/>
          </a:stretch>
        </p:blipFill>
        <p:spPr>
          <a:xfrm>
            <a:off x="7030756" y="2616723"/>
            <a:ext cx="4469983" cy="3039440"/>
          </a:xfrm>
          <a:prstGeom prst="rect">
            <a:avLst/>
          </a:prstGeom>
        </p:spPr>
      </p:pic>
      <p:sp>
        <p:nvSpPr>
          <p:cNvPr id="3" name="Ellipse 2">
            <a:extLst>
              <a:ext uri="{FF2B5EF4-FFF2-40B4-BE49-F238E27FC236}">
                <a16:creationId xmlns:a16="http://schemas.microsoft.com/office/drawing/2014/main" id="{B752A813-6074-46E8-B73A-545F2015F1E4}"/>
              </a:ext>
            </a:extLst>
          </p:cNvPr>
          <p:cNvSpPr/>
          <p:nvPr/>
        </p:nvSpPr>
        <p:spPr>
          <a:xfrm>
            <a:off x="3759879" y="5445224"/>
            <a:ext cx="864096" cy="72008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0" name="Connecteur droit avec flèche 9">
            <a:extLst>
              <a:ext uri="{FF2B5EF4-FFF2-40B4-BE49-F238E27FC236}">
                <a16:creationId xmlns:a16="http://schemas.microsoft.com/office/drawing/2014/main" id="{733DC2A5-8EBE-4361-809D-7611AD3B5C1B}"/>
              </a:ext>
            </a:extLst>
          </p:cNvPr>
          <p:cNvCxnSpPr/>
          <p:nvPr/>
        </p:nvCxnSpPr>
        <p:spPr>
          <a:xfrm>
            <a:off x="1775520" y="5085184"/>
            <a:ext cx="2304256" cy="72008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4414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nvSpPr>
        <p:spPr>
          <a:xfrm>
            <a:off x="4007768" y="116632"/>
            <a:ext cx="7680176" cy="477054"/>
          </a:xfrm>
          <a:prstGeom prst="rect">
            <a:avLst/>
          </a:prstGeom>
          <a:noFill/>
        </p:spPr>
        <p:txBody>
          <a:bodyPr wrap="square" rtlCol="0">
            <a:spAutoFit/>
          </a:bodyPr>
          <a:lstStyle/>
          <a:p>
            <a:pPr algn="r"/>
            <a:r>
              <a:rPr lang="fr-FR" sz="2500" b="1" dirty="0">
                <a:solidFill>
                  <a:srgbClr val="009FE3"/>
                </a:solidFill>
                <a:latin typeface="Malgun Gothic" panose="020B0503020000020004" pitchFamily="34" charset="-127"/>
                <a:ea typeface="Malgun Gothic" panose="020B0503020000020004" pitchFamily="34" charset="-127"/>
                <a:cs typeface="Yantramanav" panose="02000000000000000000" pitchFamily="2" charset="0"/>
              </a:rPr>
              <a:t>Matinale Pollens et Allergies </a:t>
            </a:r>
          </a:p>
        </p:txBody>
      </p:sp>
      <p:sp>
        <p:nvSpPr>
          <p:cNvPr id="6" name="Rectangle 5"/>
          <p:cNvSpPr/>
          <p:nvPr/>
        </p:nvSpPr>
        <p:spPr>
          <a:xfrm>
            <a:off x="723913" y="3717032"/>
            <a:ext cx="6984776" cy="646331"/>
          </a:xfrm>
          <a:prstGeom prst="rect">
            <a:avLst/>
          </a:prstGeom>
        </p:spPr>
        <p:txBody>
          <a:bodyPr wrap="square">
            <a:spAutoFit/>
          </a:bodyPr>
          <a:lstStyle/>
          <a:p>
            <a:r>
              <a:rPr lang="fr-FR" sz="3600" b="1" dirty="0">
                <a:solidFill>
                  <a:schemeClr val="bg1"/>
                </a:solidFill>
                <a:latin typeface="Malgun Gothic" panose="020B0503020000020004" pitchFamily="34" charset="-127"/>
                <a:ea typeface="Malgun Gothic" panose="020B0503020000020004" pitchFamily="34" charset="-127"/>
                <a:cs typeface="Yantramanav" panose="02000000000000000000" pitchFamily="2" charset="0"/>
              </a:rPr>
              <a:t>Résultats d’inter-comparaison</a:t>
            </a: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00456" y="1340768"/>
            <a:ext cx="1684697" cy="1190492"/>
          </a:xfrm>
          <a:prstGeom prst="rect">
            <a:avLst/>
          </a:prstGeom>
        </p:spPr>
      </p:pic>
    </p:spTree>
    <p:extLst>
      <p:ext uri="{BB962C8B-B14F-4D97-AF65-F5344CB8AC3E}">
        <p14:creationId xmlns:p14="http://schemas.microsoft.com/office/powerpoint/2010/main" val="3562613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855640" y="1052736"/>
            <a:ext cx="8388932" cy="519966"/>
          </a:xfrm>
        </p:spPr>
        <p:txBody>
          <a:bodyPr/>
          <a:lstStyle/>
          <a:p>
            <a:r>
              <a:rPr lang="fr-FR" sz="2800" b="1" dirty="0"/>
              <a:t>ANALYSE DES DONNÉES D’INTER-COMPARAISON</a:t>
            </a:r>
            <a:br>
              <a:rPr lang="fr-FR" sz="2400" dirty="0"/>
            </a:br>
            <a:endParaRPr lang="fr-FR" sz="2400" dirty="0"/>
          </a:p>
        </p:txBody>
      </p:sp>
      <p:sp>
        <p:nvSpPr>
          <p:cNvPr id="2" name="Espace réservé du pied de page 1"/>
          <p:cNvSpPr>
            <a:spLocks noGrp="1"/>
          </p:cNvSpPr>
          <p:nvPr>
            <p:ph type="ftr" sz="quarter" idx="10"/>
          </p:nvPr>
        </p:nvSpPr>
        <p:spPr/>
        <p:txBody>
          <a:bodyPr/>
          <a:lstStyle/>
          <a:p>
            <a:r>
              <a:rPr lang="fr-FR" dirty="0"/>
              <a:t>AIRLAB, l'accélérateur de solutions pour la qualité de l'air</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10</a:t>
            </a:fld>
            <a:endParaRPr lang="fr-FR" dirty="0"/>
          </a:p>
        </p:txBody>
      </p:sp>
      <p:sp>
        <p:nvSpPr>
          <p:cNvPr id="7" name="Espace réservé du texte 6"/>
          <p:cNvSpPr>
            <a:spLocks noGrp="1"/>
          </p:cNvSpPr>
          <p:nvPr>
            <p:ph type="body" sz="quarter" idx="12"/>
          </p:nvPr>
        </p:nvSpPr>
        <p:spPr>
          <a:xfrm>
            <a:off x="299356" y="1929238"/>
            <a:ext cx="5796644" cy="3701478"/>
          </a:xfrm>
        </p:spPr>
        <p:txBody>
          <a:bodyPr/>
          <a:lstStyle/>
          <a:p>
            <a:pPr marL="457200" lvl="1" indent="-457200">
              <a:buNone/>
            </a:pPr>
            <a:r>
              <a:rPr lang="fr-FR" sz="2800" dirty="0"/>
              <a:t>Plan</a:t>
            </a:r>
          </a:p>
          <a:p>
            <a:pPr marL="457200" lvl="1" indent="0">
              <a:buNone/>
            </a:pPr>
            <a:endParaRPr lang="fr-FR" sz="1800" dirty="0"/>
          </a:p>
          <a:p>
            <a:pPr>
              <a:buFont typeface="Wingdings" pitchFamily="2" charset="2"/>
              <a:buChar char="q"/>
            </a:pPr>
            <a:r>
              <a:rPr lang="fr-FR" sz="1800" dirty="0"/>
              <a:t>Période d’analyse</a:t>
            </a:r>
          </a:p>
          <a:p>
            <a:pPr>
              <a:buFont typeface="Wingdings" pitchFamily="2" charset="2"/>
              <a:buChar char="q"/>
            </a:pPr>
            <a:r>
              <a:rPr lang="fr-FR" sz="1800" dirty="0"/>
              <a:t>Représentation graphique </a:t>
            </a:r>
          </a:p>
          <a:p>
            <a:pPr lvl="1">
              <a:buFont typeface="Wingdings" pitchFamily="2" charset="2"/>
              <a:buChar char="§"/>
            </a:pPr>
            <a:r>
              <a:rPr lang="fr-FR" sz="1800" dirty="0"/>
              <a:t>Variation temporelle </a:t>
            </a:r>
          </a:p>
          <a:p>
            <a:pPr lvl="1">
              <a:buFont typeface="Wingdings" pitchFamily="2" charset="2"/>
              <a:buChar char="§"/>
            </a:pPr>
            <a:r>
              <a:rPr lang="fr-FR" sz="1800" dirty="0"/>
              <a:t>Nuage des points </a:t>
            </a:r>
          </a:p>
          <a:p>
            <a:pPr marL="164592" lvl="1">
              <a:buSzPct val="100000"/>
            </a:pPr>
            <a:r>
              <a:rPr lang="fr-FR" sz="1800" b="1" dirty="0"/>
              <a:t>Calcul des erreurs </a:t>
            </a:r>
            <a:endParaRPr lang="en-US" sz="1800" b="1" dirty="0"/>
          </a:p>
          <a:p>
            <a:pPr lvl="1"/>
            <a:r>
              <a:rPr lang="fr-FR" sz="1800" dirty="0"/>
              <a:t>Calcul de l’erreur statistique </a:t>
            </a:r>
          </a:p>
          <a:p>
            <a:pPr marL="285750" lvl="1">
              <a:buSzPct val="100000"/>
            </a:pPr>
            <a:r>
              <a:rPr lang="fr-FR" sz="1800" b="1" dirty="0"/>
              <a:t>Analyse statistique </a:t>
            </a:r>
          </a:p>
          <a:p>
            <a:pPr lvl="1"/>
            <a:r>
              <a:rPr lang="fr-FR" sz="1800" dirty="0"/>
              <a:t>Boite a moustache </a:t>
            </a:r>
          </a:p>
          <a:p>
            <a:pPr lvl="1"/>
            <a:r>
              <a:rPr lang="fr-FR" sz="1800" dirty="0"/>
              <a:t>Matrice de corrélation</a:t>
            </a:r>
          </a:p>
          <a:p>
            <a:pPr marL="457200" lvl="1" indent="0">
              <a:buNone/>
            </a:pPr>
            <a:endParaRPr lang="fr-FR" dirty="0"/>
          </a:p>
        </p:txBody>
      </p:sp>
      <p:sp>
        <p:nvSpPr>
          <p:cNvPr id="9" name="Espace réservé du texte 6">
            <a:extLst>
              <a:ext uri="{FF2B5EF4-FFF2-40B4-BE49-F238E27FC236}">
                <a16:creationId xmlns:a16="http://schemas.microsoft.com/office/drawing/2014/main" id="{1A22AFFF-B6D7-4220-8B44-2EBC1120645A}"/>
              </a:ext>
            </a:extLst>
          </p:cNvPr>
          <p:cNvSpPr txBox="1">
            <a:spLocks/>
          </p:cNvSpPr>
          <p:nvPr/>
        </p:nvSpPr>
        <p:spPr>
          <a:xfrm>
            <a:off x="6395356" y="2636912"/>
            <a:ext cx="5796644" cy="3701478"/>
          </a:xfrm>
          <a:prstGeom prst="rect">
            <a:avLst/>
          </a:prstGeom>
        </p:spPr>
        <p:txBody>
          <a:bodyPr/>
          <a:lstStyle>
            <a:lvl1pPr marL="342900" indent="-342900" algn="l" defTabSz="914400" rtl="0" eaLnBrk="1" latinLnBrk="0" hangingPunct="1">
              <a:spcBef>
                <a:spcPct val="20000"/>
              </a:spcBef>
              <a:buClr>
                <a:srgbClr val="4A7EBB"/>
              </a:buClr>
              <a:buSzPct val="100000"/>
              <a:buFont typeface="Wingdings" panose="05000000000000000000" pitchFamily="2" charset="2"/>
              <a:buChar char=""/>
              <a:defRPr sz="2400" b="1" kern="1200">
                <a:solidFill>
                  <a:srgbClr val="4A7EBB"/>
                </a:solidFill>
                <a:latin typeface="Malgun Gothic" panose="020B0503020000020004" pitchFamily="34" charset="-127"/>
                <a:ea typeface="Malgun Gothic" panose="020B0503020000020004" pitchFamily="34" charset="-127"/>
                <a:cs typeface="Yantramanav" panose="02000000000000000000" pitchFamily="2" charset="0"/>
              </a:defRPr>
            </a:lvl1pPr>
            <a:lvl2pPr marL="742950" indent="-285750" algn="just" defTabSz="914400" rtl="0" eaLnBrk="1" latinLnBrk="0" hangingPunct="1">
              <a:spcBef>
                <a:spcPct val="20000"/>
              </a:spcBef>
              <a:buClr>
                <a:srgbClr val="4A7EBB"/>
              </a:buClr>
              <a:buSzPct val="80000"/>
              <a:buFont typeface="Wingdings" panose="05000000000000000000" pitchFamily="2" charset="2"/>
              <a:buChar char="q"/>
              <a:defRPr sz="2000" kern="1200">
                <a:solidFill>
                  <a:srgbClr val="4A7EBB"/>
                </a:solidFill>
                <a:latin typeface="Malgun Gothic" panose="020B0503020000020004" pitchFamily="34" charset="-127"/>
                <a:ea typeface="Malgun Gothic" panose="020B0503020000020004" pitchFamily="34" charset="-127"/>
                <a:cs typeface="Yantramanav" panose="02000000000000000000" pitchFamily="2" charset="0"/>
              </a:defRPr>
            </a:lvl2pPr>
            <a:lvl3pPr marL="1200150" indent="-285750" algn="l" defTabSz="914400" rtl="0" eaLnBrk="1" latinLnBrk="0" hangingPunct="1">
              <a:spcBef>
                <a:spcPct val="20000"/>
              </a:spcBef>
              <a:buClr>
                <a:srgbClr val="4A7EBB"/>
              </a:buClr>
              <a:buFont typeface="Courier New" panose="02070309020205020404" pitchFamily="49" charset="0"/>
              <a:buChar char="o"/>
              <a:defRPr sz="1800" kern="1200">
                <a:solidFill>
                  <a:srgbClr val="4A7EBB"/>
                </a:solidFill>
                <a:latin typeface="Malgun Gothic" panose="020B0503020000020004" pitchFamily="34" charset="-127"/>
                <a:ea typeface="Malgun Gothic" panose="020B0503020000020004" pitchFamily="34" charset="-127"/>
                <a:cs typeface="Yantramanav" panose="02000000000000000000" pitchFamily="2" charset="0"/>
              </a:defRPr>
            </a:lvl3pPr>
            <a:lvl4pPr marL="1657350" indent="-285750" algn="l" defTabSz="914400" rtl="0" eaLnBrk="1" latinLnBrk="0" hangingPunct="1">
              <a:spcBef>
                <a:spcPct val="20000"/>
              </a:spcBef>
              <a:buClr>
                <a:srgbClr val="4A7EBB"/>
              </a:buClr>
              <a:buFont typeface="Arial" panose="020B0604020202020204" pitchFamily="34" charset="0"/>
              <a:buChar char="•"/>
              <a:defRPr sz="1600" b="1" kern="1200">
                <a:solidFill>
                  <a:srgbClr val="4A7EBB"/>
                </a:solidFill>
                <a:latin typeface="Malgun Gothic" panose="020B0503020000020004" pitchFamily="34" charset="-127"/>
                <a:ea typeface="Malgun Gothic" panose="020B0503020000020004" pitchFamily="34" charset="-127"/>
                <a:cs typeface="Yantramanav" panose="02000000000000000000" pitchFamily="2" charset="0"/>
              </a:defRPr>
            </a:lvl4pPr>
            <a:lvl5pPr marL="1828800" indent="0" algn="l" defTabSz="914400" rtl="0" eaLnBrk="1" latinLnBrk="0" hangingPunct="1">
              <a:spcBef>
                <a:spcPct val="20000"/>
              </a:spcBef>
              <a:buClr>
                <a:srgbClr val="4A7EBB"/>
              </a:buClr>
              <a:buFont typeface="Wingdings" panose="05000000000000000000" pitchFamily="2" charset="2"/>
              <a:buNone/>
              <a:defRPr sz="1200" kern="1200">
                <a:solidFill>
                  <a:srgbClr val="4A7EBB"/>
                </a:solidFill>
                <a:latin typeface="Malgun Gothic" panose="020B0503020000020004" pitchFamily="34" charset="-127"/>
                <a:ea typeface="Malgun Gothic" panose="020B0503020000020004" pitchFamily="34" charset="-127"/>
                <a:cs typeface="Yantramanav" panose="02000000000000000000" pitchFamily="2"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457200">
              <a:buNone/>
            </a:pPr>
            <a:r>
              <a:rPr lang="fr-FR" sz="2800" dirty="0"/>
              <a:t>Période d’analyse</a:t>
            </a:r>
            <a:endParaRPr lang="fr-FR" sz="1800" dirty="0"/>
          </a:p>
          <a:p>
            <a:pPr>
              <a:buFont typeface="Wingdings" panose="05000000000000000000" pitchFamily="2" charset="2"/>
              <a:buChar char="q"/>
            </a:pPr>
            <a:r>
              <a:rPr lang="fr-FR" sz="1800" dirty="0">
                <a:solidFill>
                  <a:srgbClr val="FF7C00"/>
                </a:solidFill>
                <a:latin typeface="Arial" panose="020B0604020202020204" pitchFamily="34" charset="0"/>
                <a:sym typeface="Wingdings" panose="05000000000000000000" pitchFamily="2" charset="2"/>
              </a:rPr>
              <a:t>Données d’acquisition  31 mars au 21 juillet 2022  - 4 aout à fin septembre</a:t>
            </a:r>
          </a:p>
          <a:p>
            <a:pPr>
              <a:buFont typeface="Wingdings" panose="05000000000000000000" pitchFamily="2" charset="2"/>
              <a:buChar char="v"/>
            </a:pPr>
            <a:endParaRPr lang="fr-FR" sz="1800" dirty="0">
              <a:latin typeface="Arial" panose="020B0604020202020204" pitchFamily="34" charset="0"/>
              <a:sym typeface="Wingdings" panose="05000000000000000000" pitchFamily="2" charset="2"/>
            </a:endParaRPr>
          </a:p>
          <a:p>
            <a:pPr>
              <a:buFont typeface="Wingdings" panose="05000000000000000000" pitchFamily="2" charset="2"/>
              <a:buChar char="q"/>
            </a:pPr>
            <a:r>
              <a:rPr lang="fr-FR" sz="1800" dirty="0">
                <a:latin typeface="Arial" panose="020B0604020202020204" pitchFamily="34" charset="0"/>
              </a:rPr>
              <a:t>1 capteur Swisens </a:t>
            </a:r>
            <a:r>
              <a:rPr lang="fr-FR" sz="1800" dirty="0" err="1">
                <a:latin typeface="Arial" panose="020B0604020202020204" pitchFamily="34" charset="0"/>
              </a:rPr>
              <a:t>Poleno</a:t>
            </a:r>
            <a:r>
              <a:rPr lang="fr-FR" sz="1800" dirty="0">
                <a:latin typeface="Arial" panose="020B0604020202020204" pitchFamily="34" charset="0"/>
              </a:rPr>
              <a:t> </a:t>
            </a:r>
          </a:p>
          <a:p>
            <a:pPr>
              <a:buFont typeface="Wingdings" panose="05000000000000000000" pitchFamily="2" charset="2"/>
              <a:buChar char="q"/>
            </a:pPr>
            <a:r>
              <a:rPr lang="fr-FR" sz="1800" dirty="0">
                <a:latin typeface="Arial" panose="020B0604020202020204" pitchFamily="34" charset="0"/>
              </a:rPr>
              <a:t> 2 capteurs Pollensense</a:t>
            </a:r>
          </a:p>
          <a:p>
            <a:pPr>
              <a:buFont typeface="Wingdings" panose="05000000000000000000" pitchFamily="2" charset="2"/>
              <a:buChar char="q"/>
            </a:pPr>
            <a:r>
              <a:rPr lang="fr-FR" sz="1800" dirty="0">
                <a:solidFill>
                  <a:srgbClr val="000000"/>
                </a:solidFill>
              </a:rPr>
              <a:t> </a:t>
            </a:r>
            <a:r>
              <a:rPr lang="fr-FR" sz="1800" dirty="0">
                <a:latin typeface="Arial" panose="020B0604020202020204" pitchFamily="34" charset="0"/>
              </a:rPr>
              <a:t>1 capteur Hirst</a:t>
            </a:r>
          </a:p>
          <a:p>
            <a:pPr marL="457200" lvl="1" indent="0">
              <a:buFont typeface="Wingdings" panose="05000000000000000000" pitchFamily="2" charset="2"/>
              <a:buNone/>
            </a:pPr>
            <a:endParaRPr lang="fr-FR" dirty="0"/>
          </a:p>
        </p:txBody>
      </p:sp>
      <p:pic>
        <p:nvPicPr>
          <p:cNvPr id="10" name="Image 9">
            <a:extLst>
              <a:ext uri="{FF2B5EF4-FFF2-40B4-BE49-F238E27FC236}">
                <a16:creationId xmlns:a16="http://schemas.microsoft.com/office/drawing/2014/main" id="{7770A8EE-9EE9-4278-97CF-18E9B1DC0286}"/>
              </a:ext>
            </a:extLst>
          </p:cNvPr>
          <p:cNvPicPr>
            <a:picLocks noChangeAspect="1"/>
          </p:cNvPicPr>
          <p:nvPr/>
        </p:nvPicPr>
        <p:blipFill>
          <a:blip r:embed="rId3"/>
          <a:stretch>
            <a:fillRect/>
          </a:stretch>
        </p:blipFill>
        <p:spPr>
          <a:xfrm>
            <a:off x="9408368" y="6207194"/>
            <a:ext cx="1522487" cy="488700"/>
          </a:xfrm>
          <a:prstGeom prst="rect">
            <a:avLst/>
          </a:prstGeom>
        </p:spPr>
      </p:pic>
      <p:cxnSp>
        <p:nvCxnSpPr>
          <p:cNvPr id="5" name="Connecteur droit avec flèche 4">
            <a:extLst>
              <a:ext uri="{FF2B5EF4-FFF2-40B4-BE49-F238E27FC236}">
                <a16:creationId xmlns:a16="http://schemas.microsoft.com/office/drawing/2014/main" id="{38A54D87-9DF2-4A6F-90BD-158CD0D09AA5}"/>
              </a:ext>
            </a:extLst>
          </p:cNvPr>
          <p:cNvCxnSpPr/>
          <p:nvPr/>
        </p:nvCxnSpPr>
        <p:spPr>
          <a:xfrm>
            <a:off x="2855640" y="2924944"/>
            <a:ext cx="3384376"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5719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927648" y="941639"/>
            <a:ext cx="8388932" cy="519966"/>
          </a:xfrm>
        </p:spPr>
        <p:txBody>
          <a:bodyPr/>
          <a:lstStyle/>
          <a:p>
            <a:r>
              <a:rPr lang="fr-FR" sz="2800" b="1" dirty="0"/>
              <a:t>Taxons communs </a:t>
            </a:r>
            <a:br>
              <a:rPr lang="fr-FR" sz="2400" dirty="0"/>
            </a:br>
            <a:endParaRPr lang="fr-FR" sz="2400" dirty="0"/>
          </a:p>
        </p:txBody>
      </p:sp>
      <p:sp>
        <p:nvSpPr>
          <p:cNvPr id="2" name="Espace réservé du pied de page 1"/>
          <p:cNvSpPr>
            <a:spLocks noGrp="1"/>
          </p:cNvSpPr>
          <p:nvPr>
            <p:ph type="ftr" sz="quarter" idx="10"/>
          </p:nvPr>
        </p:nvSpPr>
        <p:spPr/>
        <p:txBody>
          <a:bodyPr/>
          <a:lstStyle/>
          <a:p>
            <a:r>
              <a:rPr lang="fr-FR" dirty="0"/>
              <a:t>AIRLAB, l'accélérateur de solutions pour la qualité de l'air</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11</a:t>
            </a:fld>
            <a:endParaRPr lang="fr-FR" dirty="0"/>
          </a:p>
        </p:txBody>
      </p:sp>
      <p:sp>
        <p:nvSpPr>
          <p:cNvPr id="7" name="Espace réservé du texte 6"/>
          <p:cNvSpPr>
            <a:spLocks noGrp="1"/>
          </p:cNvSpPr>
          <p:nvPr>
            <p:ph type="body" sz="quarter" idx="12"/>
          </p:nvPr>
        </p:nvSpPr>
        <p:spPr>
          <a:xfrm>
            <a:off x="263352" y="1654866"/>
            <a:ext cx="10117124" cy="3701478"/>
          </a:xfrm>
        </p:spPr>
        <p:txBody>
          <a:bodyPr/>
          <a:lstStyle/>
          <a:p>
            <a:pPr marL="457200" lvl="1" indent="-457200">
              <a:buNone/>
            </a:pPr>
            <a:r>
              <a:rPr lang="fr-FR" b="1" dirty="0"/>
              <a:t>Analyse sur un ensemble de 6 taxons</a:t>
            </a:r>
          </a:p>
          <a:p>
            <a:pPr marL="457200" lvl="1" indent="-457200">
              <a:buFont typeface="Wingdings" panose="05000000000000000000" pitchFamily="2" charset="2"/>
              <a:buChar char="à"/>
            </a:pPr>
            <a:r>
              <a:rPr lang="fr-FR" dirty="0"/>
              <a:t>Espèces communes aux 3 types de capteurs</a:t>
            </a:r>
          </a:p>
          <a:p>
            <a:pPr marL="0" lvl="1" indent="0">
              <a:buNone/>
            </a:pPr>
            <a:endParaRPr lang="fr-FR" sz="2400" dirty="0"/>
          </a:p>
          <a:p>
            <a:pPr marL="0" lvl="1" indent="0">
              <a:buNone/>
            </a:pPr>
            <a:endParaRPr lang="fr-FR" sz="2400" dirty="0"/>
          </a:p>
          <a:p>
            <a:pPr marL="0" lvl="1" indent="0">
              <a:buNone/>
            </a:pPr>
            <a:endParaRPr lang="fr-FR" sz="2400" dirty="0"/>
          </a:p>
          <a:p>
            <a:pPr marL="0" lvl="1" indent="0">
              <a:buNone/>
            </a:pPr>
            <a:endParaRPr lang="fr-FR" sz="2400" dirty="0"/>
          </a:p>
          <a:p>
            <a:pPr marL="0" lvl="1" indent="0">
              <a:buNone/>
            </a:pPr>
            <a:r>
              <a:rPr lang="fr-FR" sz="1800" dirty="0"/>
              <a:t>Données du RNSA :</a:t>
            </a:r>
          </a:p>
          <a:p>
            <a:pPr marL="742950" lvl="2">
              <a:buFont typeface="Wingdings" panose="05000000000000000000" pitchFamily="2" charset="2"/>
              <a:buChar char="q"/>
            </a:pPr>
            <a:r>
              <a:rPr lang="fr-FR" sz="1600" b="1" dirty="0"/>
              <a:t>Hors saison </a:t>
            </a:r>
            <a:r>
              <a:rPr lang="fr-FR" sz="1600" b="1" dirty="0" err="1"/>
              <a:t>Corylus</a:t>
            </a:r>
            <a:endParaRPr lang="fr-FR" sz="1600" b="1" dirty="0"/>
          </a:p>
          <a:p>
            <a:pPr marL="742950" lvl="2">
              <a:buFont typeface="Wingdings" panose="05000000000000000000" pitchFamily="2" charset="2"/>
              <a:buChar char="q"/>
            </a:pPr>
            <a:r>
              <a:rPr lang="fr-FR" sz="1600" b="1" dirty="0"/>
              <a:t>Fin de saison pour </a:t>
            </a:r>
            <a:r>
              <a:rPr lang="fr-FR" sz="1600" b="1" dirty="0" err="1"/>
              <a:t>Alnus</a:t>
            </a:r>
            <a:r>
              <a:rPr lang="fr-FR" sz="1600" b="1" dirty="0"/>
              <a:t> et </a:t>
            </a:r>
            <a:r>
              <a:rPr lang="fr-FR" sz="1600" b="1" dirty="0" err="1"/>
              <a:t>Fraxinus</a:t>
            </a:r>
            <a:endParaRPr lang="fr-FR" sz="1600" b="1" dirty="0"/>
          </a:p>
          <a:p>
            <a:pPr marL="742950" lvl="2">
              <a:buFont typeface="Wingdings" panose="05000000000000000000" pitchFamily="2" charset="2"/>
              <a:buChar char="q"/>
            </a:pPr>
            <a:endParaRPr lang="fr-FR" sz="1200" dirty="0"/>
          </a:p>
          <a:p>
            <a:pPr marL="0" lvl="1" indent="0">
              <a:buNone/>
            </a:pPr>
            <a:r>
              <a:rPr lang="fr-FR" sz="1400" b="1" dirty="0"/>
              <a:t>Pinus (Pin) </a:t>
            </a:r>
            <a:r>
              <a:rPr lang="fr-FR" sz="1400" dirty="0"/>
              <a:t>a été écarté de nos analyses car s’il est bien présent sur les capteurs Hirst et Pollensense, il n’est pas mesuré par Swisens. </a:t>
            </a:r>
          </a:p>
          <a:p>
            <a:pPr marL="0" lvl="1" indent="0">
              <a:buNone/>
            </a:pPr>
            <a:r>
              <a:rPr lang="fr-FR" sz="1400" dirty="0"/>
              <a:t>En ce qui concerne le </a:t>
            </a:r>
            <a:r>
              <a:rPr lang="fr-FR" sz="1400" b="1" dirty="0" err="1"/>
              <a:t>Populus</a:t>
            </a:r>
            <a:r>
              <a:rPr lang="fr-FR" sz="1400" b="1" dirty="0"/>
              <a:t> (Peuplier)</a:t>
            </a:r>
            <a:r>
              <a:rPr lang="fr-FR" sz="1400" dirty="0"/>
              <a:t>, il est effectivement indiqué comme présent sur les trois systèmes. Cependant, lors des premières analyses présentées dans la première version du rapport, les valeurs de </a:t>
            </a:r>
            <a:r>
              <a:rPr lang="fr-FR" sz="1400" dirty="0" err="1"/>
              <a:t>Populus</a:t>
            </a:r>
            <a:r>
              <a:rPr lang="fr-FR" sz="1400" dirty="0"/>
              <a:t> relevées au niveau des deux capteurs Pollensense étaient nulles (valeurs manquantes ou taxon non présent)</a:t>
            </a:r>
          </a:p>
          <a:p>
            <a:pPr marL="0" lvl="1" indent="0">
              <a:buNone/>
            </a:pPr>
            <a:endParaRPr lang="fr-FR" sz="2400" dirty="0"/>
          </a:p>
          <a:p>
            <a:pPr marL="0" lvl="1" indent="0">
              <a:buNone/>
            </a:pPr>
            <a:r>
              <a:rPr lang="fr-FR" sz="2400" dirty="0"/>
              <a:t> </a:t>
            </a:r>
            <a:endParaRPr lang="fr-FR" sz="1600" dirty="0"/>
          </a:p>
          <a:p>
            <a:pPr marL="457200" lvl="1" indent="0">
              <a:buNone/>
            </a:pPr>
            <a:endParaRPr lang="fr-FR" dirty="0"/>
          </a:p>
        </p:txBody>
      </p:sp>
      <p:pic>
        <p:nvPicPr>
          <p:cNvPr id="8" name="Image 7">
            <a:extLst>
              <a:ext uri="{FF2B5EF4-FFF2-40B4-BE49-F238E27FC236}">
                <a16:creationId xmlns:a16="http://schemas.microsoft.com/office/drawing/2014/main" id="{ACEE64B9-9BF2-447C-806A-19EDA66BC96C}"/>
              </a:ext>
            </a:extLst>
          </p:cNvPr>
          <p:cNvPicPr>
            <a:picLocks noChangeAspect="1"/>
          </p:cNvPicPr>
          <p:nvPr/>
        </p:nvPicPr>
        <p:blipFill>
          <a:blip r:embed="rId3"/>
          <a:stretch>
            <a:fillRect/>
          </a:stretch>
        </p:blipFill>
        <p:spPr>
          <a:xfrm>
            <a:off x="9408368" y="6207194"/>
            <a:ext cx="1522487" cy="488700"/>
          </a:xfrm>
          <a:prstGeom prst="rect">
            <a:avLst/>
          </a:prstGeom>
        </p:spPr>
      </p:pic>
      <p:pic>
        <p:nvPicPr>
          <p:cNvPr id="10" name="Image 9">
            <a:extLst>
              <a:ext uri="{FF2B5EF4-FFF2-40B4-BE49-F238E27FC236}">
                <a16:creationId xmlns:a16="http://schemas.microsoft.com/office/drawing/2014/main" id="{5890CA50-51E4-4225-9713-2F4535332342}"/>
              </a:ext>
            </a:extLst>
          </p:cNvPr>
          <p:cNvPicPr>
            <a:picLocks noChangeAspect="1"/>
          </p:cNvPicPr>
          <p:nvPr/>
        </p:nvPicPr>
        <p:blipFill>
          <a:blip r:embed="rId4"/>
          <a:stretch>
            <a:fillRect/>
          </a:stretch>
        </p:blipFill>
        <p:spPr>
          <a:xfrm>
            <a:off x="1366837" y="2708920"/>
            <a:ext cx="9458325" cy="1238250"/>
          </a:xfrm>
          <a:prstGeom prst="rect">
            <a:avLst/>
          </a:prstGeom>
        </p:spPr>
      </p:pic>
      <p:sp>
        <p:nvSpPr>
          <p:cNvPr id="3" name="Ellipse 2">
            <a:extLst>
              <a:ext uri="{FF2B5EF4-FFF2-40B4-BE49-F238E27FC236}">
                <a16:creationId xmlns:a16="http://schemas.microsoft.com/office/drawing/2014/main" id="{AA36219B-1977-4CF9-924B-CA343A98B543}"/>
              </a:ext>
            </a:extLst>
          </p:cNvPr>
          <p:cNvSpPr/>
          <p:nvPr/>
        </p:nvSpPr>
        <p:spPr>
          <a:xfrm>
            <a:off x="4511823" y="2675761"/>
            <a:ext cx="1584176" cy="123825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9" name="Connecteur droit 8">
            <a:extLst>
              <a:ext uri="{FF2B5EF4-FFF2-40B4-BE49-F238E27FC236}">
                <a16:creationId xmlns:a16="http://schemas.microsoft.com/office/drawing/2014/main" id="{AB5940B0-4EC1-441D-B687-469A1A7D5122}"/>
              </a:ext>
            </a:extLst>
          </p:cNvPr>
          <p:cNvCxnSpPr/>
          <p:nvPr/>
        </p:nvCxnSpPr>
        <p:spPr>
          <a:xfrm flipV="1">
            <a:off x="3071664" y="2675761"/>
            <a:ext cx="1440159" cy="123825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1F6BC565-FC08-481B-8947-E0CD7648F5E6}"/>
              </a:ext>
            </a:extLst>
          </p:cNvPr>
          <p:cNvCxnSpPr/>
          <p:nvPr/>
        </p:nvCxnSpPr>
        <p:spPr>
          <a:xfrm flipV="1">
            <a:off x="6168706" y="2742079"/>
            <a:ext cx="1440159" cy="123825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546E3DEC-9DD9-4D04-B5B2-D6FC0E3EBE17}"/>
              </a:ext>
            </a:extLst>
          </p:cNvPr>
          <p:cNvCxnSpPr/>
          <p:nvPr/>
        </p:nvCxnSpPr>
        <p:spPr>
          <a:xfrm flipV="1">
            <a:off x="9265748" y="2732203"/>
            <a:ext cx="1440159" cy="123825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910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999656" y="1227284"/>
            <a:ext cx="8388932" cy="519966"/>
          </a:xfrm>
        </p:spPr>
        <p:txBody>
          <a:bodyPr/>
          <a:lstStyle/>
          <a:p>
            <a:r>
              <a:rPr lang="fr-FR" sz="2800" b="1" dirty="0" err="1"/>
              <a:t>QueRCUS</a:t>
            </a:r>
            <a:r>
              <a:rPr lang="fr-FR" sz="2800" b="1" dirty="0"/>
              <a:t> (Chêne)</a:t>
            </a:r>
            <a:br>
              <a:rPr lang="fr-FR" sz="2800" b="1" dirty="0"/>
            </a:br>
            <a:br>
              <a:rPr lang="fr-FR" sz="2800" b="1" dirty="0"/>
            </a:br>
            <a:endParaRPr lang="fr-FR" sz="2800" b="1" dirty="0"/>
          </a:p>
        </p:txBody>
      </p:sp>
      <p:sp>
        <p:nvSpPr>
          <p:cNvPr id="2" name="Espace réservé du pied de page 1"/>
          <p:cNvSpPr>
            <a:spLocks noGrp="1"/>
          </p:cNvSpPr>
          <p:nvPr>
            <p:ph type="ftr" sz="quarter" idx="10"/>
          </p:nvPr>
        </p:nvSpPr>
        <p:spPr/>
        <p:txBody>
          <a:bodyPr/>
          <a:lstStyle/>
          <a:p>
            <a:r>
              <a:rPr lang="fr-FR" dirty="0"/>
              <a:t>AIRLAB, l'accélérateur de solutions pour la qualité de l'air</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12</a:t>
            </a:fld>
            <a:endParaRPr lang="fr-FR" dirty="0"/>
          </a:p>
        </p:txBody>
      </p:sp>
      <p:pic>
        <p:nvPicPr>
          <p:cNvPr id="8" name="Image 7">
            <a:extLst>
              <a:ext uri="{FF2B5EF4-FFF2-40B4-BE49-F238E27FC236}">
                <a16:creationId xmlns:a16="http://schemas.microsoft.com/office/drawing/2014/main" id="{ACEE64B9-9BF2-447C-806A-19EDA66BC96C}"/>
              </a:ext>
            </a:extLst>
          </p:cNvPr>
          <p:cNvPicPr>
            <a:picLocks noChangeAspect="1"/>
          </p:cNvPicPr>
          <p:nvPr/>
        </p:nvPicPr>
        <p:blipFill>
          <a:blip r:embed="rId3"/>
          <a:stretch>
            <a:fillRect/>
          </a:stretch>
        </p:blipFill>
        <p:spPr>
          <a:xfrm>
            <a:off x="9408368" y="6207194"/>
            <a:ext cx="1522487" cy="488700"/>
          </a:xfrm>
          <a:prstGeom prst="rect">
            <a:avLst/>
          </a:prstGeom>
        </p:spPr>
      </p:pic>
      <p:pic>
        <p:nvPicPr>
          <p:cNvPr id="11" name="Image 10">
            <a:extLst>
              <a:ext uri="{FF2B5EF4-FFF2-40B4-BE49-F238E27FC236}">
                <a16:creationId xmlns:a16="http://schemas.microsoft.com/office/drawing/2014/main" id="{0A6934D5-072B-4BD5-84B7-FA359E54D5D7}"/>
              </a:ext>
            </a:extLst>
          </p:cNvPr>
          <p:cNvPicPr>
            <a:picLocks noChangeAspect="1"/>
          </p:cNvPicPr>
          <p:nvPr/>
        </p:nvPicPr>
        <p:blipFill rotWithShape="1">
          <a:blip r:embed="rId4" cstate="print"/>
          <a:srcRect l="1148" t="763" r="-1148" b="19"/>
          <a:stretch/>
        </p:blipFill>
        <p:spPr>
          <a:xfrm>
            <a:off x="1343472" y="2628797"/>
            <a:ext cx="8229600" cy="3418370"/>
          </a:xfrm>
          <a:prstGeom prst="rect">
            <a:avLst/>
          </a:prstGeom>
        </p:spPr>
      </p:pic>
      <p:pic>
        <p:nvPicPr>
          <p:cNvPr id="9" name="Image 8">
            <a:extLst>
              <a:ext uri="{FF2B5EF4-FFF2-40B4-BE49-F238E27FC236}">
                <a16:creationId xmlns:a16="http://schemas.microsoft.com/office/drawing/2014/main" id="{4C6B8C37-0B5E-46AD-92CA-9CA7C6385A6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52237" y="1126272"/>
            <a:ext cx="5284899" cy="279788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68389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83E79EF-9458-4306-AF18-EA1439A5ED6C}"/>
              </a:ext>
            </a:extLst>
          </p:cNvPr>
          <p:cNvPicPr>
            <a:picLocks noChangeAspect="1"/>
          </p:cNvPicPr>
          <p:nvPr/>
        </p:nvPicPr>
        <p:blipFill>
          <a:blip r:embed="rId3" cstate="print"/>
          <a:stretch>
            <a:fillRect/>
          </a:stretch>
        </p:blipFill>
        <p:spPr>
          <a:xfrm>
            <a:off x="4199131" y="3709261"/>
            <a:ext cx="3024335" cy="3004206"/>
          </a:xfrm>
          <a:prstGeom prst="rect">
            <a:avLst/>
          </a:prstGeom>
          <a:ln>
            <a:noFill/>
          </a:ln>
          <a:effectLst>
            <a:outerShdw blurRad="292100" dist="139700" dir="2700000" algn="tl" rotWithShape="0">
              <a:srgbClr val="333333">
                <a:alpha val="65000"/>
              </a:srgbClr>
            </a:outerShdw>
          </a:effectLst>
        </p:spPr>
      </p:pic>
      <p:sp>
        <p:nvSpPr>
          <p:cNvPr id="6" name="Titre 5"/>
          <p:cNvSpPr>
            <a:spLocks noGrp="1"/>
          </p:cNvSpPr>
          <p:nvPr>
            <p:ph type="title"/>
          </p:nvPr>
        </p:nvSpPr>
        <p:spPr>
          <a:xfrm>
            <a:off x="2999656" y="1227284"/>
            <a:ext cx="8388932" cy="519966"/>
          </a:xfrm>
        </p:spPr>
        <p:txBody>
          <a:bodyPr/>
          <a:lstStyle/>
          <a:p>
            <a:r>
              <a:rPr lang="fr-FR" sz="2800" b="1" dirty="0" err="1"/>
              <a:t>QueRCUS</a:t>
            </a:r>
            <a:r>
              <a:rPr lang="fr-FR" sz="2800" b="1" dirty="0"/>
              <a:t> (Chêne)</a:t>
            </a:r>
            <a:br>
              <a:rPr lang="fr-FR" sz="2400" dirty="0"/>
            </a:br>
            <a:br>
              <a:rPr lang="fr-FR" sz="2400" dirty="0"/>
            </a:br>
            <a:endParaRPr lang="fr-FR" sz="2400" dirty="0"/>
          </a:p>
        </p:txBody>
      </p:sp>
      <p:sp>
        <p:nvSpPr>
          <p:cNvPr id="2" name="Espace réservé du pied de page 1"/>
          <p:cNvSpPr>
            <a:spLocks noGrp="1"/>
          </p:cNvSpPr>
          <p:nvPr>
            <p:ph type="ftr" sz="quarter" idx="10"/>
          </p:nvPr>
        </p:nvSpPr>
        <p:spPr/>
        <p:txBody>
          <a:bodyPr/>
          <a:lstStyle/>
          <a:p>
            <a:r>
              <a:rPr lang="fr-FR" dirty="0"/>
              <a:t>AIRLAB, l'accélérateur de solutions pour la qualité de l'air</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13</a:t>
            </a:fld>
            <a:endParaRPr lang="fr-FR" dirty="0"/>
          </a:p>
        </p:txBody>
      </p:sp>
      <p:pic>
        <p:nvPicPr>
          <p:cNvPr id="8" name="Image 7">
            <a:extLst>
              <a:ext uri="{FF2B5EF4-FFF2-40B4-BE49-F238E27FC236}">
                <a16:creationId xmlns:a16="http://schemas.microsoft.com/office/drawing/2014/main" id="{ACEE64B9-9BF2-447C-806A-19EDA66BC96C}"/>
              </a:ext>
            </a:extLst>
          </p:cNvPr>
          <p:cNvPicPr>
            <a:picLocks noChangeAspect="1"/>
          </p:cNvPicPr>
          <p:nvPr/>
        </p:nvPicPr>
        <p:blipFill>
          <a:blip r:embed="rId4"/>
          <a:stretch>
            <a:fillRect/>
          </a:stretch>
        </p:blipFill>
        <p:spPr>
          <a:xfrm>
            <a:off x="9408368" y="6207194"/>
            <a:ext cx="1522487" cy="488700"/>
          </a:xfrm>
          <a:prstGeom prst="rect">
            <a:avLst/>
          </a:prstGeom>
        </p:spPr>
      </p:pic>
      <p:pic>
        <p:nvPicPr>
          <p:cNvPr id="10" name="Image 9">
            <a:extLst>
              <a:ext uri="{FF2B5EF4-FFF2-40B4-BE49-F238E27FC236}">
                <a16:creationId xmlns:a16="http://schemas.microsoft.com/office/drawing/2014/main" id="{EFA0C88D-E45B-4D3E-8214-9D3530E88D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6988" y="1628800"/>
            <a:ext cx="9298024" cy="25867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84428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999656" y="1227284"/>
            <a:ext cx="8388932" cy="519966"/>
          </a:xfrm>
        </p:spPr>
        <p:txBody>
          <a:bodyPr/>
          <a:lstStyle/>
          <a:p>
            <a:r>
              <a:rPr lang="fr-FR" sz="2800" b="1" dirty="0" err="1"/>
              <a:t>QueRCUS</a:t>
            </a:r>
            <a:r>
              <a:rPr lang="fr-FR" sz="2800" b="1" dirty="0"/>
              <a:t> (Chêne)</a:t>
            </a:r>
            <a:br>
              <a:rPr lang="fr-FR" sz="2400" dirty="0"/>
            </a:br>
            <a:br>
              <a:rPr lang="fr-FR" sz="2400" dirty="0"/>
            </a:br>
            <a:endParaRPr lang="fr-FR" sz="2400" dirty="0"/>
          </a:p>
        </p:txBody>
      </p:sp>
      <p:sp>
        <p:nvSpPr>
          <p:cNvPr id="2" name="Espace réservé du pied de page 1"/>
          <p:cNvSpPr>
            <a:spLocks noGrp="1"/>
          </p:cNvSpPr>
          <p:nvPr>
            <p:ph type="ftr" sz="quarter" idx="10"/>
          </p:nvPr>
        </p:nvSpPr>
        <p:spPr/>
        <p:txBody>
          <a:bodyPr/>
          <a:lstStyle/>
          <a:p>
            <a:r>
              <a:rPr lang="fr-FR" dirty="0"/>
              <a:t>AIRLAB, l'accélérateur de solutions pour la qualité de l'air</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14</a:t>
            </a:fld>
            <a:endParaRPr lang="fr-FR" dirty="0"/>
          </a:p>
        </p:txBody>
      </p:sp>
      <p:pic>
        <p:nvPicPr>
          <p:cNvPr id="8" name="Image 7">
            <a:extLst>
              <a:ext uri="{FF2B5EF4-FFF2-40B4-BE49-F238E27FC236}">
                <a16:creationId xmlns:a16="http://schemas.microsoft.com/office/drawing/2014/main" id="{ACEE64B9-9BF2-447C-806A-19EDA66BC96C}"/>
              </a:ext>
            </a:extLst>
          </p:cNvPr>
          <p:cNvPicPr>
            <a:picLocks noChangeAspect="1"/>
          </p:cNvPicPr>
          <p:nvPr/>
        </p:nvPicPr>
        <p:blipFill>
          <a:blip r:embed="rId3"/>
          <a:stretch>
            <a:fillRect/>
          </a:stretch>
        </p:blipFill>
        <p:spPr>
          <a:xfrm>
            <a:off x="9408368" y="6207194"/>
            <a:ext cx="1522487" cy="488700"/>
          </a:xfrm>
          <a:prstGeom prst="rect">
            <a:avLst/>
          </a:prstGeom>
        </p:spPr>
      </p:pic>
      <p:pic>
        <p:nvPicPr>
          <p:cNvPr id="3" name="Image 2">
            <a:extLst>
              <a:ext uri="{FF2B5EF4-FFF2-40B4-BE49-F238E27FC236}">
                <a16:creationId xmlns:a16="http://schemas.microsoft.com/office/drawing/2014/main" id="{E2648C3A-D022-4034-A3D0-71D7A57A05C8}"/>
              </a:ext>
            </a:extLst>
          </p:cNvPr>
          <p:cNvPicPr>
            <a:picLocks noChangeAspect="1"/>
          </p:cNvPicPr>
          <p:nvPr/>
        </p:nvPicPr>
        <p:blipFill>
          <a:blip r:embed="rId4"/>
          <a:stretch>
            <a:fillRect/>
          </a:stretch>
        </p:blipFill>
        <p:spPr>
          <a:xfrm>
            <a:off x="446590" y="1868852"/>
            <a:ext cx="11336936" cy="4216739"/>
          </a:xfrm>
          <a:prstGeom prst="rect">
            <a:avLst/>
          </a:prstGeom>
        </p:spPr>
      </p:pic>
    </p:spTree>
    <p:extLst>
      <p:ext uri="{BB962C8B-B14F-4D97-AF65-F5344CB8AC3E}">
        <p14:creationId xmlns:p14="http://schemas.microsoft.com/office/powerpoint/2010/main" val="614696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999656" y="1227284"/>
            <a:ext cx="8388932" cy="519966"/>
          </a:xfrm>
        </p:spPr>
        <p:txBody>
          <a:bodyPr/>
          <a:lstStyle/>
          <a:p>
            <a:r>
              <a:rPr lang="fr-FR" sz="2800" b="1" dirty="0" err="1"/>
              <a:t>QueRCUS</a:t>
            </a:r>
            <a:r>
              <a:rPr lang="fr-FR" sz="2800" b="1" dirty="0"/>
              <a:t> (Chêne)</a:t>
            </a:r>
            <a:br>
              <a:rPr lang="fr-FR" sz="2800" b="1" dirty="0"/>
            </a:br>
            <a:br>
              <a:rPr lang="fr-FR" sz="2800" b="1" dirty="0"/>
            </a:br>
            <a:endParaRPr lang="fr-FR" sz="2800" b="1" dirty="0"/>
          </a:p>
        </p:txBody>
      </p:sp>
      <p:sp>
        <p:nvSpPr>
          <p:cNvPr id="2" name="Espace réservé du pied de page 1"/>
          <p:cNvSpPr>
            <a:spLocks noGrp="1"/>
          </p:cNvSpPr>
          <p:nvPr>
            <p:ph type="ftr" sz="quarter" idx="10"/>
          </p:nvPr>
        </p:nvSpPr>
        <p:spPr/>
        <p:txBody>
          <a:bodyPr/>
          <a:lstStyle/>
          <a:p>
            <a:r>
              <a:rPr lang="fr-FR" dirty="0"/>
              <a:t>AIRLAB, l'accélérateur de solutions pour la qualité de l'air</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15</a:t>
            </a:fld>
            <a:endParaRPr lang="fr-FR" dirty="0"/>
          </a:p>
        </p:txBody>
      </p:sp>
      <p:pic>
        <p:nvPicPr>
          <p:cNvPr id="8" name="Image 7">
            <a:extLst>
              <a:ext uri="{FF2B5EF4-FFF2-40B4-BE49-F238E27FC236}">
                <a16:creationId xmlns:a16="http://schemas.microsoft.com/office/drawing/2014/main" id="{ACEE64B9-9BF2-447C-806A-19EDA66BC96C}"/>
              </a:ext>
            </a:extLst>
          </p:cNvPr>
          <p:cNvPicPr>
            <a:picLocks noChangeAspect="1"/>
          </p:cNvPicPr>
          <p:nvPr/>
        </p:nvPicPr>
        <p:blipFill>
          <a:blip r:embed="rId3"/>
          <a:stretch>
            <a:fillRect/>
          </a:stretch>
        </p:blipFill>
        <p:spPr>
          <a:xfrm>
            <a:off x="9408368" y="6207194"/>
            <a:ext cx="1522487" cy="488700"/>
          </a:xfrm>
          <a:prstGeom prst="rect">
            <a:avLst/>
          </a:prstGeom>
        </p:spPr>
      </p:pic>
      <p:pic>
        <p:nvPicPr>
          <p:cNvPr id="5" name="Image 4">
            <a:extLst>
              <a:ext uri="{FF2B5EF4-FFF2-40B4-BE49-F238E27FC236}">
                <a16:creationId xmlns:a16="http://schemas.microsoft.com/office/drawing/2014/main" id="{649204E0-2754-4ADE-AD26-18F6D42F94AD}"/>
              </a:ext>
            </a:extLst>
          </p:cNvPr>
          <p:cNvPicPr>
            <a:picLocks noChangeAspect="1"/>
          </p:cNvPicPr>
          <p:nvPr/>
        </p:nvPicPr>
        <p:blipFill>
          <a:blip r:embed="rId4"/>
          <a:stretch>
            <a:fillRect/>
          </a:stretch>
        </p:blipFill>
        <p:spPr>
          <a:xfrm>
            <a:off x="845875" y="1542877"/>
            <a:ext cx="9875415" cy="4611193"/>
          </a:xfrm>
          <a:prstGeom prst="rect">
            <a:avLst/>
          </a:prstGeom>
        </p:spPr>
      </p:pic>
    </p:spTree>
    <p:extLst>
      <p:ext uri="{BB962C8B-B14F-4D97-AF65-F5344CB8AC3E}">
        <p14:creationId xmlns:p14="http://schemas.microsoft.com/office/powerpoint/2010/main" val="2633308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999656" y="1227284"/>
            <a:ext cx="8388932" cy="519966"/>
          </a:xfrm>
        </p:spPr>
        <p:txBody>
          <a:bodyPr/>
          <a:lstStyle/>
          <a:p>
            <a:r>
              <a:rPr lang="fr-FR" sz="2800" b="1" dirty="0" err="1"/>
              <a:t>QueRCUS</a:t>
            </a:r>
            <a:r>
              <a:rPr lang="fr-FR" sz="2800" b="1" dirty="0"/>
              <a:t> (Chêne)</a:t>
            </a:r>
            <a:br>
              <a:rPr lang="fr-FR" sz="2400" dirty="0"/>
            </a:br>
            <a:br>
              <a:rPr lang="fr-FR" sz="2400" dirty="0"/>
            </a:br>
            <a:endParaRPr lang="fr-FR" sz="2400" dirty="0"/>
          </a:p>
        </p:txBody>
      </p:sp>
      <p:sp>
        <p:nvSpPr>
          <p:cNvPr id="2" name="Espace réservé du pied de page 1"/>
          <p:cNvSpPr>
            <a:spLocks noGrp="1"/>
          </p:cNvSpPr>
          <p:nvPr>
            <p:ph type="ftr" sz="quarter" idx="10"/>
          </p:nvPr>
        </p:nvSpPr>
        <p:spPr/>
        <p:txBody>
          <a:bodyPr/>
          <a:lstStyle/>
          <a:p>
            <a:r>
              <a:rPr lang="fr-FR" dirty="0"/>
              <a:t>AIRLAB, l'accélérateur de solutions pour la qualité de l'air</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16</a:t>
            </a:fld>
            <a:endParaRPr lang="fr-FR" dirty="0"/>
          </a:p>
        </p:txBody>
      </p:sp>
      <p:pic>
        <p:nvPicPr>
          <p:cNvPr id="8" name="Image 7">
            <a:extLst>
              <a:ext uri="{FF2B5EF4-FFF2-40B4-BE49-F238E27FC236}">
                <a16:creationId xmlns:a16="http://schemas.microsoft.com/office/drawing/2014/main" id="{ACEE64B9-9BF2-447C-806A-19EDA66BC96C}"/>
              </a:ext>
            </a:extLst>
          </p:cNvPr>
          <p:cNvPicPr>
            <a:picLocks noChangeAspect="1"/>
          </p:cNvPicPr>
          <p:nvPr/>
        </p:nvPicPr>
        <p:blipFill>
          <a:blip r:embed="rId3"/>
          <a:stretch>
            <a:fillRect/>
          </a:stretch>
        </p:blipFill>
        <p:spPr>
          <a:xfrm>
            <a:off x="9408368" y="6207194"/>
            <a:ext cx="1522487" cy="488700"/>
          </a:xfrm>
          <a:prstGeom prst="rect">
            <a:avLst/>
          </a:prstGeom>
        </p:spPr>
      </p:pic>
      <p:pic>
        <p:nvPicPr>
          <p:cNvPr id="9" name="Image 8">
            <a:extLst>
              <a:ext uri="{FF2B5EF4-FFF2-40B4-BE49-F238E27FC236}">
                <a16:creationId xmlns:a16="http://schemas.microsoft.com/office/drawing/2014/main" id="{5CB8D9E0-E3C9-4DCD-9CEB-42C988FE6A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56040" y="1565500"/>
            <a:ext cx="3878705" cy="2053433"/>
          </a:xfrm>
          <a:prstGeom prst="rect">
            <a:avLst/>
          </a:prstGeom>
          <a:ln>
            <a:noFill/>
          </a:ln>
          <a:effectLst>
            <a:outerShdw blurRad="190500" algn="tl" rotWithShape="0">
              <a:srgbClr val="000000">
                <a:alpha val="70000"/>
              </a:srgbClr>
            </a:outerShdw>
          </a:effectLst>
        </p:spPr>
      </p:pic>
      <p:pic>
        <p:nvPicPr>
          <p:cNvPr id="11" name="Image 10">
            <a:extLst>
              <a:ext uri="{FF2B5EF4-FFF2-40B4-BE49-F238E27FC236}">
                <a16:creationId xmlns:a16="http://schemas.microsoft.com/office/drawing/2014/main" id="{BEA49CDC-3B1D-451D-8CFE-E95D658A1A7D}"/>
              </a:ext>
            </a:extLst>
          </p:cNvPr>
          <p:cNvPicPr>
            <a:picLocks noChangeAspect="1"/>
          </p:cNvPicPr>
          <p:nvPr/>
        </p:nvPicPr>
        <p:blipFill>
          <a:blip r:embed="rId5" cstate="print"/>
          <a:stretch>
            <a:fillRect/>
          </a:stretch>
        </p:blipFill>
        <p:spPr>
          <a:xfrm>
            <a:off x="1704795" y="3711217"/>
            <a:ext cx="7703573" cy="2732464"/>
          </a:xfrm>
          <a:prstGeom prst="rect">
            <a:avLst/>
          </a:prstGeom>
        </p:spPr>
      </p:pic>
      <p:sp>
        <p:nvSpPr>
          <p:cNvPr id="14" name="Espace réservé du texte 6">
            <a:extLst>
              <a:ext uri="{FF2B5EF4-FFF2-40B4-BE49-F238E27FC236}">
                <a16:creationId xmlns:a16="http://schemas.microsoft.com/office/drawing/2014/main" id="{087C34B6-F222-43E6-BDE2-75C456E1AEF0}"/>
              </a:ext>
            </a:extLst>
          </p:cNvPr>
          <p:cNvSpPr>
            <a:spLocks noGrp="1"/>
          </p:cNvSpPr>
          <p:nvPr>
            <p:ph type="body" sz="quarter" idx="12"/>
          </p:nvPr>
        </p:nvSpPr>
        <p:spPr>
          <a:xfrm>
            <a:off x="452273" y="1805479"/>
            <a:ext cx="5670432" cy="1296144"/>
          </a:xfrm>
        </p:spPr>
        <p:txBody>
          <a:bodyPr/>
          <a:lstStyle/>
          <a:p>
            <a:pPr>
              <a:buFont typeface="Wingdings" pitchFamily="2" charset="2"/>
              <a:buChar char="q"/>
            </a:pPr>
            <a:r>
              <a:rPr lang="fr-FR" sz="1800" dirty="0"/>
              <a:t>4 aout –septembre</a:t>
            </a:r>
          </a:p>
          <a:p>
            <a:pPr>
              <a:buFont typeface="Wingdings" pitchFamily="2" charset="2"/>
              <a:buChar char="q"/>
            </a:pPr>
            <a:r>
              <a:rPr lang="fr-FR" sz="1800" dirty="0"/>
              <a:t>Fond de concentration (Swisens)  -- RNSA</a:t>
            </a:r>
          </a:p>
          <a:p>
            <a:pPr marL="0" indent="0">
              <a:buNone/>
            </a:pPr>
            <a:r>
              <a:rPr lang="fr-FR" sz="1800" dirty="0">
                <a:solidFill>
                  <a:srgbClr val="FF7C00"/>
                </a:solidFill>
                <a:sym typeface="Wingdings" panose="05000000000000000000" pitchFamily="2" charset="2"/>
              </a:rPr>
              <a:t> Faux positifs pour le Swisens/ Hirst</a:t>
            </a:r>
            <a:endParaRPr lang="fr-FR" sz="1800" dirty="0">
              <a:solidFill>
                <a:srgbClr val="FF7C00"/>
              </a:solidFill>
            </a:endParaRPr>
          </a:p>
        </p:txBody>
      </p:sp>
      <p:pic>
        <p:nvPicPr>
          <p:cNvPr id="15" name="Image 14">
            <a:extLst>
              <a:ext uri="{FF2B5EF4-FFF2-40B4-BE49-F238E27FC236}">
                <a16:creationId xmlns:a16="http://schemas.microsoft.com/office/drawing/2014/main" id="{84924913-B906-4F86-992E-59B9288A0EC8}"/>
              </a:ext>
            </a:extLst>
          </p:cNvPr>
          <p:cNvPicPr>
            <a:picLocks noChangeAspect="1"/>
          </p:cNvPicPr>
          <p:nvPr/>
        </p:nvPicPr>
        <p:blipFill>
          <a:blip r:embed="rId6" cstate="print"/>
          <a:stretch>
            <a:fillRect/>
          </a:stretch>
        </p:blipFill>
        <p:spPr>
          <a:xfrm>
            <a:off x="8688288" y="2884891"/>
            <a:ext cx="323787" cy="433463"/>
          </a:xfrm>
          <a:prstGeom prst="rect">
            <a:avLst/>
          </a:prstGeom>
        </p:spPr>
      </p:pic>
    </p:spTree>
    <p:extLst>
      <p:ext uri="{BB962C8B-B14F-4D97-AF65-F5344CB8AC3E}">
        <p14:creationId xmlns:p14="http://schemas.microsoft.com/office/powerpoint/2010/main" val="3354089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999656" y="1227284"/>
            <a:ext cx="8388932" cy="519966"/>
          </a:xfrm>
        </p:spPr>
        <p:txBody>
          <a:bodyPr/>
          <a:lstStyle/>
          <a:p>
            <a:r>
              <a:rPr lang="fr-FR" sz="2800" b="1" dirty="0" err="1"/>
              <a:t>QueRCUS</a:t>
            </a:r>
            <a:r>
              <a:rPr lang="fr-FR" sz="2800" b="1" dirty="0"/>
              <a:t> (Chêne)</a:t>
            </a:r>
            <a:br>
              <a:rPr lang="fr-FR" sz="2400" dirty="0"/>
            </a:br>
            <a:br>
              <a:rPr lang="fr-FR" sz="2400" dirty="0"/>
            </a:br>
            <a:endParaRPr lang="fr-FR" sz="2400" dirty="0"/>
          </a:p>
        </p:txBody>
      </p:sp>
      <p:sp>
        <p:nvSpPr>
          <p:cNvPr id="2" name="Espace réservé du pied de page 1"/>
          <p:cNvSpPr>
            <a:spLocks noGrp="1"/>
          </p:cNvSpPr>
          <p:nvPr>
            <p:ph type="ftr" sz="quarter" idx="10"/>
          </p:nvPr>
        </p:nvSpPr>
        <p:spPr/>
        <p:txBody>
          <a:bodyPr/>
          <a:lstStyle/>
          <a:p>
            <a:r>
              <a:rPr lang="fr-FR" dirty="0"/>
              <a:t>AIRLAB, l'accélérateur de solutions pour la qualité de l'air</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17</a:t>
            </a:fld>
            <a:endParaRPr lang="fr-FR" dirty="0"/>
          </a:p>
        </p:txBody>
      </p:sp>
      <p:pic>
        <p:nvPicPr>
          <p:cNvPr id="8" name="Image 7">
            <a:extLst>
              <a:ext uri="{FF2B5EF4-FFF2-40B4-BE49-F238E27FC236}">
                <a16:creationId xmlns:a16="http://schemas.microsoft.com/office/drawing/2014/main" id="{ACEE64B9-9BF2-447C-806A-19EDA66BC96C}"/>
              </a:ext>
            </a:extLst>
          </p:cNvPr>
          <p:cNvPicPr>
            <a:picLocks noChangeAspect="1"/>
          </p:cNvPicPr>
          <p:nvPr/>
        </p:nvPicPr>
        <p:blipFill>
          <a:blip r:embed="rId3"/>
          <a:stretch>
            <a:fillRect/>
          </a:stretch>
        </p:blipFill>
        <p:spPr>
          <a:xfrm>
            <a:off x="9408368" y="6207194"/>
            <a:ext cx="1522487" cy="488700"/>
          </a:xfrm>
          <a:prstGeom prst="rect">
            <a:avLst/>
          </a:prstGeom>
        </p:spPr>
      </p:pic>
      <p:pic>
        <p:nvPicPr>
          <p:cNvPr id="3" name="Image 2">
            <a:extLst>
              <a:ext uri="{FF2B5EF4-FFF2-40B4-BE49-F238E27FC236}">
                <a16:creationId xmlns:a16="http://schemas.microsoft.com/office/drawing/2014/main" id="{0785C5D7-6A89-4D33-88A3-A6C6750AC4D8}"/>
              </a:ext>
            </a:extLst>
          </p:cNvPr>
          <p:cNvPicPr>
            <a:picLocks noChangeAspect="1"/>
          </p:cNvPicPr>
          <p:nvPr/>
        </p:nvPicPr>
        <p:blipFill>
          <a:blip r:embed="rId4"/>
          <a:stretch>
            <a:fillRect/>
          </a:stretch>
        </p:blipFill>
        <p:spPr>
          <a:xfrm>
            <a:off x="1101730" y="1933437"/>
            <a:ext cx="9599712" cy="4241733"/>
          </a:xfrm>
          <a:prstGeom prst="rect">
            <a:avLst/>
          </a:prstGeom>
        </p:spPr>
      </p:pic>
    </p:spTree>
    <p:extLst>
      <p:ext uri="{BB962C8B-B14F-4D97-AF65-F5344CB8AC3E}">
        <p14:creationId xmlns:p14="http://schemas.microsoft.com/office/powerpoint/2010/main" val="420144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999656" y="1227284"/>
            <a:ext cx="8388932" cy="519966"/>
          </a:xfrm>
        </p:spPr>
        <p:txBody>
          <a:bodyPr/>
          <a:lstStyle/>
          <a:p>
            <a:r>
              <a:rPr lang="fr-FR" sz="2800" b="1" dirty="0" err="1"/>
              <a:t>QueRCUS</a:t>
            </a:r>
            <a:r>
              <a:rPr lang="fr-FR" sz="2800" b="1" dirty="0"/>
              <a:t> (Chêne)</a:t>
            </a:r>
            <a:br>
              <a:rPr lang="fr-FR" sz="2400" dirty="0"/>
            </a:br>
            <a:br>
              <a:rPr lang="fr-FR" sz="2400" dirty="0"/>
            </a:br>
            <a:endParaRPr lang="fr-FR" sz="2400" dirty="0"/>
          </a:p>
        </p:txBody>
      </p:sp>
      <p:sp>
        <p:nvSpPr>
          <p:cNvPr id="2" name="Espace réservé du pied de page 1"/>
          <p:cNvSpPr>
            <a:spLocks noGrp="1"/>
          </p:cNvSpPr>
          <p:nvPr>
            <p:ph type="ftr" sz="quarter" idx="10"/>
          </p:nvPr>
        </p:nvSpPr>
        <p:spPr/>
        <p:txBody>
          <a:bodyPr/>
          <a:lstStyle/>
          <a:p>
            <a:r>
              <a:rPr lang="fr-FR" dirty="0"/>
              <a:t>AIRLAB, l'accélérateur de solutions pour la qualité de l'air</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18</a:t>
            </a:fld>
            <a:endParaRPr lang="fr-FR" dirty="0"/>
          </a:p>
        </p:txBody>
      </p:sp>
      <p:pic>
        <p:nvPicPr>
          <p:cNvPr id="8" name="Image 7">
            <a:extLst>
              <a:ext uri="{FF2B5EF4-FFF2-40B4-BE49-F238E27FC236}">
                <a16:creationId xmlns:a16="http://schemas.microsoft.com/office/drawing/2014/main" id="{ACEE64B9-9BF2-447C-806A-19EDA66BC96C}"/>
              </a:ext>
            </a:extLst>
          </p:cNvPr>
          <p:cNvPicPr>
            <a:picLocks noChangeAspect="1"/>
          </p:cNvPicPr>
          <p:nvPr/>
        </p:nvPicPr>
        <p:blipFill>
          <a:blip r:embed="rId3"/>
          <a:stretch>
            <a:fillRect/>
          </a:stretch>
        </p:blipFill>
        <p:spPr>
          <a:xfrm>
            <a:off x="9408368" y="6207194"/>
            <a:ext cx="1522487" cy="488700"/>
          </a:xfrm>
          <a:prstGeom prst="rect">
            <a:avLst/>
          </a:prstGeom>
        </p:spPr>
      </p:pic>
      <p:pic>
        <p:nvPicPr>
          <p:cNvPr id="5" name="Image 4">
            <a:extLst>
              <a:ext uri="{FF2B5EF4-FFF2-40B4-BE49-F238E27FC236}">
                <a16:creationId xmlns:a16="http://schemas.microsoft.com/office/drawing/2014/main" id="{EA82F9B5-3A6D-4DD7-BA85-740CD67C1A45}"/>
              </a:ext>
            </a:extLst>
          </p:cNvPr>
          <p:cNvPicPr>
            <a:picLocks noChangeAspect="1"/>
          </p:cNvPicPr>
          <p:nvPr/>
        </p:nvPicPr>
        <p:blipFill>
          <a:blip r:embed="rId4"/>
          <a:stretch>
            <a:fillRect/>
          </a:stretch>
        </p:blipFill>
        <p:spPr>
          <a:xfrm>
            <a:off x="1355812" y="1700918"/>
            <a:ext cx="9480376" cy="4541233"/>
          </a:xfrm>
          <a:prstGeom prst="rect">
            <a:avLst/>
          </a:prstGeom>
        </p:spPr>
      </p:pic>
    </p:spTree>
    <p:extLst>
      <p:ext uri="{BB962C8B-B14F-4D97-AF65-F5344CB8AC3E}">
        <p14:creationId xmlns:p14="http://schemas.microsoft.com/office/powerpoint/2010/main" val="1233870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999656" y="1227284"/>
            <a:ext cx="8388932" cy="519966"/>
          </a:xfrm>
        </p:spPr>
        <p:txBody>
          <a:bodyPr/>
          <a:lstStyle/>
          <a:p>
            <a:r>
              <a:rPr lang="fr-FR" sz="2800" b="1" dirty="0" err="1"/>
              <a:t>QueRCUS</a:t>
            </a:r>
            <a:r>
              <a:rPr lang="fr-FR" sz="2800" b="1" dirty="0"/>
              <a:t> (Chêne)</a:t>
            </a:r>
            <a:br>
              <a:rPr lang="fr-FR" sz="2400" dirty="0"/>
            </a:br>
            <a:br>
              <a:rPr lang="fr-FR" sz="2400" dirty="0"/>
            </a:br>
            <a:endParaRPr lang="fr-FR" sz="2400" dirty="0"/>
          </a:p>
        </p:txBody>
      </p:sp>
      <p:sp>
        <p:nvSpPr>
          <p:cNvPr id="2" name="Espace réservé du pied de page 1"/>
          <p:cNvSpPr>
            <a:spLocks noGrp="1"/>
          </p:cNvSpPr>
          <p:nvPr>
            <p:ph type="ftr" sz="quarter" idx="10"/>
          </p:nvPr>
        </p:nvSpPr>
        <p:spPr/>
        <p:txBody>
          <a:bodyPr/>
          <a:lstStyle/>
          <a:p>
            <a:r>
              <a:rPr lang="fr-FR" dirty="0"/>
              <a:t>AIRLAB, l'accélérateur de solutions pour la qualité de l'air</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19</a:t>
            </a:fld>
            <a:endParaRPr lang="fr-FR" dirty="0"/>
          </a:p>
        </p:txBody>
      </p:sp>
      <p:pic>
        <p:nvPicPr>
          <p:cNvPr id="8" name="Image 7">
            <a:extLst>
              <a:ext uri="{FF2B5EF4-FFF2-40B4-BE49-F238E27FC236}">
                <a16:creationId xmlns:a16="http://schemas.microsoft.com/office/drawing/2014/main" id="{ACEE64B9-9BF2-447C-806A-19EDA66BC96C}"/>
              </a:ext>
            </a:extLst>
          </p:cNvPr>
          <p:cNvPicPr>
            <a:picLocks noChangeAspect="1"/>
          </p:cNvPicPr>
          <p:nvPr/>
        </p:nvPicPr>
        <p:blipFill>
          <a:blip r:embed="rId3"/>
          <a:stretch>
            <a:fillRect/>
          </a:stretch>
        </p:blipFill>
        <p:spPr>
          <a:xfrm>
            <a:off x="9408368" y="6207194"/>
            <a:ext cx="1522487" cy="488700"/>
          </a:xfrm>
          <a:prstGeom prst="rect">
            <a:avLst/>
          </a:prstGeom>
        </p:spPr>
      </p:pic>
      <p:pic>
        <p:nvPicPr>
          <p:cNvPr id="3" name="Image 2">
            <a:extLst>
              <a:ext uri="{FF2B5EF4-FFF2-40B4-BE49-F238E27FC236}">
                <a16:creationId xmlns:a16="http://schemas.microsoft.com/office/drawing/2014/main" id="{DA3C812A-9671-472E-99A0-5F467330266A}"/>
              </a:ext>
            </a:extLst>
          </p:cNvPr>
          <p:cNvPicPr>
            <a:picLocks noChangeAspect="1"/>
          </p:cNvPicPr>
          <p:nvPr/>
        </p:nvPicPr>
        <p:blipFill>
          <a:blip r:embed="rId4"/>
          <a:stretch>
            <a:fillRect/>
          </a:stretch>
        </p:blipFill>
        <p:spPr>
          <a:xfrm>
            <a:off x="911424" y="1869016"/>
            <a:ext cx="9901874" cy="4230124"/>
          </a:xfrm>
          <a:prstGeom prst="rect">
            <a:avLst/>
          </a:prstGeom>
        </p:spPr>
      </p:pic>
    </p:spTree>
    <p:extLst>
      <p:ext uri="{BB962C8B-B14F-4D97-AF65-F5344CB8AC3E}">
        <p14:creationId xmlns:p14="http://schemas.microsoft.com/office/powerpoint/2010/main" val="2190138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999656" y="1227284"/>
            <a:ext cx="8388932" cy="519966"/>
          </a:xfrm>
        </p:spPr>
        <p:txBody>
          <a:bodyPr/>
          <a:lstStyle/>
          <a:p>
            <a:r>
              <a:rPr lang="fr-FR" sz="2800" b="1" dirty="0" err="1"/>
              <a:t>QueRCUS</a:t>
            </a:r>
            <a:r>
              <a:rPr lang="fr-FR" sz="2800" b="1" dirty="0"/>
              <a:t> (Chêne</a:t>
            </a:r>
            <a:r>
              <a:rPr lang="fr-FR" sz="2400" dirty="0"/>
              <a:t>)</a:t>
            </a:r>
            <a:br>
              <a:rPr lang="fr-FR" sz="2400" dirty="0"/>
            </a:br>
            <a:br>
              <a:rPr lang="fr-FR" sz="2400" dirty="0"/>
            </a:br>
            <a:endParaRPr lang="fr-FR" sz="2400" dirty="0"/>
          </a:p>
        </p:txBody>
      </p:sp>
      <p:sp>
        <p:nvSpPr>
          <p:cNvPr id="2" name="Espace réservé du pied de page 1"/>
          <p:cNvSpPr>
            <a:spLocks noGrp="1"/>
          </p:cNvSpPr>
          <p:nvPr>
            <p:ph type="ftr" sz="quarter" idx="10"/>
          </p:nvPr>
        </p:nvSpPr>
        <p:spPr/>
        <p:txBody>
          <a:bodyPr/>
          <a:lstStyle/>
          <a:p>
            <a:r>
              <a:rPr lang="fr-FR" dirty="0"/>
              <a:t>AIRLAB, l'accélérateur de solutions pour la qualité de l'air</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20</a:t>
            </a:fld>
            <a:endParaRPr lang="fr-FR" dirty="0"/>
          </a:p>
        </p:txBody>
      </p:sp>
      <p:pic>
        <p:nvPicPr>
          <p:cNvPr id="8" name="Image 7">
            <a:extLst>
              <a:ext uri="{FF2B5EF4-FFF2-40B4-BE49-F238E27FC236}">
                <a16:creationId xmlns:a16="http://schemas.microsoft.com/office/drawing/2014/main" id="{ACEE64B9-9BF2-447C-806A-19EDA66BC96C}"/>
              </a:ext>
            </a:extLst>
          </p:cNvPr>
          <p:cNvPicPr>
            <a:picLocks noChangeAspect="1"/>
          </p:cNvPicPr>
          <p:nvPr/>
        </p:nvPicPr>
        <p:blipFill>
          <a:blip r:embed="rId3"/>
          <a:stretch>
            <a:fillRect/>
          </a:stretch>
        </p:blipFill>
        <p:spPr>
          <a:xfrm>
            <a:off x="9408368" y="6207194"/>
            <a:ext cx="1522487" cy="488700"/>
          </a:xfrm>
          <a:prstGeom prst="rect">
            <a:avLst/>
          </a:prstGeom>
        </p:spPr>
      </p:pic>
      <p:pic>
        <p:nvPicPr>
          <p:cNvPr id="5" name="Image 4">
            <a:extLst>
              <a:ext uri="{FF2B5EF4-FFF2-40B4-BE49-F238E27FC236}">
                <a16:creationId xmlns:a16="http://schemas.microsoft.com/office/drawing/2014/main" id="{47271002-3263-4EE9-AB88-774BC220C0EC}"/>
              </a:ext>
            </a:extLst>
          </p:cNvPr>
          <p:cNvPicPr>
            <a:picLocks noChangeAspect="1"/>
          </p:cNvPicPr>
          <p:nvPr/>
        </p:nvPicPr>
        <p:blipFill>
          <a:blip r:embed="rId4"/>
          <a:stretch>
            <a:fillRect/>
          </a:stretch>
        </p:blipFill>
        <p:spPr>
          <a:xfrm>
            <a:off x="1283804" y="1722098"/>
            <a:ext cx="9624392" cy="4385799"/>
          </a:xfrm>
          <a:prstGeom prst="rect">
            <a:avLst/>
          </a:prstGeom>
        </p:spPr>
      </p:pic>
    </p:spTree>
    <p:extLst>
      <p:ext uri="{BB962C8B-B14F-4D97-AF65-F5344CB8AC3E}">
        <p14:creationId xmlns:p14="http://schemas.microsoft.com/office/powerpoint/2010/main" val="3676097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999656" y="1227284"/>
            <a:ext cx="8388932" cy="519966"/>
          </a:xfrm>
        </p:spPr>
        <p:txBody>
          <a:bodyPr/>
          <a:lstStyle/>
          <a:p>
            <a:r>
              <a:rPr lang="fr-FR" sz="2800" b="1" dirty="0"/>
              <a:t>Nuage de points Quercus (Chêne)</a:t>
            </a:r>
            <a:br>
              <a:rPr lang="fr-FR" sz="2400" dirty="0"/>
            </a:br>
            <a:br>
              <a:rPr lang="fr-FR" sz="2400" dirty="0"/>
            </a:br>
            <a:endParaRPr lang="fr-FR" sz="2400" dirty="0"/>
          </a:p>
        </p:txBody>
      </p:sp>
      <p:sp>
        <p:nvSpPr>
          <p:cNvPr id="2" name="Espace réservé du pied de page 1"/>
          <p:cNvSpPr>
            <a:spLocks noGrp="1"/>
          </p:cNvSpPr>
          <p:nvPr>
            <p:ph type="ftr" sz="quarter" idx="10"/>
          </p:nvPr>
        </p:nvSpPr>
        <p:spPr/>
        <p:txBody>
          <a:bodyPr/>
          <a:lstStyle/>
          <a:p>
            <a:r>
              <a:rPr lang="fr-FR" dirty="0"/>
              <a:t>AIRLAB, l'accélérateur de solutions pour la qualité de l'air</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21</a:t>
            </a:fld>
            <a:endParaRPr lang="fr-FR" dirty="0"/>
          </a:p>
        </p:txBody>
      </p:sp>
      <p:sp>
        <p:nvSpPr>
          <p:cNvPr id="7" name="Espace réservé du texte 6"/>
          <p:cNvSpPr>
            <a:spLocks noGrp="1"/>
          </p:cNvSpPr>
          <p:nvPr>
            <p:ph type="body" sz="quarter" idx="12"/>
          </p:nvPr>
        </p:nvSpPr>
        <p:spPr>
          <a:xfrm>
            <a:off x="263352" y="1743842"/>
            <a:ext cx="10117124" cy="3701478"/>
          </a:xfrm>
        </p:spPr>
        <p:txBody>
          <a:bodyPr/>
          <a:lstStyle/>
          <a:p>
            <a:pPr>
              <a:buFont typeface="Wingdings" pitchFamily="2" charset="2"/>
              <a:buChar char="q"/>
            </a:pPr>
            <a:r>
              <a:rPr lang="fr-FR" sz="1620" dirty="0"/>
              <a:t>Surestimation des concentrations / Hirst</a:t>
            </a:r>
          </a:p>
          <a:p>
            <a:pPr>
              <a:buFont typeface="Wingdings" pitchFamily="2" charset="2"/>
              <a:buChar char="q"/>
            </a:pPr>
            <a:r>
              <a:rPr lang="fr-FR" sz="1620" dirty="0"/>
              <a:t>Meilleure corrélation avec Hirst pour les concentrations élevées de Hirst </a:t>
            </a:r>
            <a:endParaRPr lang="fr-FR" dirty="0"/>
          </a:p>
        </p:txBody>
      </p:sp>
      <p:pic>
        <p:nvPicPr>
          <p:cNvPr id="8" name="Image 7">
            <a:extLst>
              <a:ext uri="{FF2B5EF4-FFF2-40B4-BE49-F238E27FC236}">
                <a16:creationId xmlns:a16="http://schemas.microsoft.com/office/drawing/2014/main" id="{ACEE64B9-9BF2-447C-806A-19EDA66BC96C}"/>
              </a:ext>
            </a:extLst>
          </p:cNvPr>
          <p:cNvPicPr>
            <a:picLocks noChangeAspect="1"/>
          </p:cNvPicPr>
          <p:nvPr/>
        </p:nvPicPr>
        <p:blipFill>
          <a:blip r:embed="rId3"/>
          <a:stretch>
            <a:fillRect/>
          </a:stretch>
        </p:blipFill>
        <p:spPr>
          <a:xfrm>
            <a:off x="9408368" y="6207194"/>
            <a:ext cx="1522487" cy="488700"/>
          </a:xfrm>
          <a:prstGeom prst="rect">
            <a:avLst/>
          </a:prstGeom>
        </p:spPr>
      </p:pic>
      <p:pic>
        <p:nvPicPr>
          <p:cNvPr id="9" name="Image 8">
            <a:extLst>
              <a:ext uri="{FF2B5EF4-FFF2-40B4-BE49-F238E27FC236}">
                <a16:creationId xmlns:a16="http://schemas.microsoft.com/office/drawing/2014/main" id="{6578A70E-AC81-4871-9289-DAE63B0E309B}"/>
              </a:ext>
            </a:extLst>
          </p:cNvPr>
          <p:cNvPicPr>
            <a:picLocks noChangeAspect="1"/>
          </p:cNvPicPr>
          <p:nvPr/>
        </p:nvPicPr>
        <p:blipFill>
          <a:blip r:embed="rId4" cstate="print"/>
          <a:stretch>
            <a:fillRect/>
          </a:stretch>
        </p:blipFill>
        <p:spPr>
          <a:xfrm>
            <a:off x="987327" y="2780928"/>
            <a:ext cx="8669173" cy="3501012"/>
          </a:xfrm>
          <a:prstGeom prst="rect">
            <a:avLst/>
          </a:prstGeom>
        </p:spPr>
      </p:pic>
    </p:spTree>
    <p:extLst>
      <p:ext uri="{BB962C8B-B14F-4D97-AF65-F5344CB8AC3E}">
        <p14:creationId xmlns:p14="http://schemas.microsoft.com/office/powerpoint/2010/main" val="303017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999656" y="765654"/>
            <a:ext cx="8388932" cy="519966"/>
          </a:xfrm>
        </p:spPr>
        <p:txBody>
          <a:bodyPr/>
          <a:lstStyle/>
          <a:p>
            <a:r>
              <a:rPr lang="fr-FR" sz="2800" b="1" dirty="0"/>
              <a:t>Matrice de corrélation Quercus (Chêne)</a:t>
            </a:r>
          </a:p>
        </p:txBody>
      </p:sp>
      <p:sp>
        <p:nvSpPr>
          <p:cNvPr id="2" name="Espace réservé du pied de page 1"/>
          <p:cNvSpPr>
            <a:spLocks noGrp="1"/>
          </p:cNvSpPr>
          <p:nvPr>
            <p:ph type="ftr" sz="quarter" idx="10"/>
          </p:nvPr>
        </p:nvSpPr>
        <p:spPr/>
        <p:txBody>
          <a:bodyPr/>
          <a:lstStyle/>
          <a:p>
            <a:r>
              <a:rPr lang="fr-FR" dirty="0"/>
              <a:t>AIRLAB, l'accélérateur de solutions pour la qualité de l'air</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22</a:t>
            </a:fld>
            <a:endParaRPr lang="fr-FR" dirty="0"/>
          </a:p>
        </p:txBody>
      </p:sp>
      <p:pic>
        <p:nvPicPr>
          <p:cNvPr id="8" name="Image 7">
            <a:extLst>
              <a:ext uri="{FF2B5EF4-FFF2-40B4-BE49-F238E27FC236}">
                <a16:creationId xmlns:a16="http://schemas.microsoft.com/office/drawing/2014/main" id="{ACEE64B9-9BF2-447C-806A-19EDA66BC96C}"/>
              </a:ext>
            </a:extLst>
          </p:cNvPr>
          <p:cNvPicPr>
            <a:picLocks noChangeAspect="1"/>
          </p:cNvPicPr>
          <p:nvPr/>
        </p:nvPicPr>
        <p:blipFill>
          <a:blip r:embed="rId3"/>
          <a:stretch>
            <a:fillRect/>
          </a:stretch>
        </p:blipFill>
        <p:spPr>
          <a:xfrm>
            <a:off x="9408368" y="6207194"/>
            <a:ext cx="1522487" cy="488700"/>
          </a:xfrm>
          <a:prstGeom prst="rect">
            <a:avLst/>
          </a:prstGeom>
        </p:spPr>
      </p:pic>
      <p:sp>
        <p:nvSpPr>
          <p:cNvPr id="12" name="Espace réservé du texte 6">
            <a:extLst>
              <a:ext uri="{FF2B5EF4-FFF2-40B4-BE49-F238E27FC236}">
                <a16:creationId xmlns:a16="http://schemas.microsoft.com/office/drawing/2014/main" id="{A76C7841-02A5-44CD-8E17-F1A8521B2818}"/>
              </a:ext>
            </a:extLst>
          </p:cNvPr>
          <p:cNvSpPr txBox="1">
            <a:spLocks/>
          </p:cNvSpPr>
          <p:nvPr/>
        </p:nvSpPr>
        <p:spPr>
          <a:xfrm>
            <a:off x="767408" y="2060848"/>
            <a:ext cx="8856984" cy="862123"/>
          </a:xfrm>
          <a:prstGeom prst="rect">
            <a:avLst/>
          </a:prstGeom>
        </p:spPr>
        <p:txBody>
          <a:bodyPr/>
          <a:lstStyle>
            <a:lvl1pPr marL="342900" indent="-342900" algn="l" defTabSz="914400" rtl="0" eaLnBrk="1" latinLnBrk="0" hangingPunct="1">
              <a:spcBef>
                <a:spcPct val="20000"/>
              </a:spcBef>
              <a:buClr>
                <a:srgbClr val="4A7EBB"/>
              </a:buClr>
              <a:buSzPct val="100000"/>
              <a:buFont typeface="Wingdings" panose="05000000000000000000" pitchFamily="2" charset="2"/>
              <a:buChar char=""/>
              <a:defRPr sz="2400" b="1" kern="1200">
                <a:solidFill>
                  <a:srgbClr val="4A7EBB"/>
                </a:solidFill>
                <a:latin typeface="Malgun Gothic" panose="020B0503020000020004" pitchFamily="34" charset="-127"/>
                <a:ea typeface="Malgun Gothic" panose="020B0503020000020004" pitchFamily="34" charset="-127"/>
                <a:cs typeface="Yantramanav" panose="02000000000000000000" pitchFamily="2" charset="0"/>
              </a:defRPr>
            </a:lvl1pPr>
            <a:lvl2pPr marL="742950" indent="-285750" algn="just" defTabSz="914400" rtl="0" eaLnBrk="1" latinLnBrk="0" hangingPunct="1">
              <a:spcBef>
                <a:spcPct val="20000"/>
              </a:spcBef>
              <a:buClr>
                <a:srgbClr val="4A7EBB"/>
              </a:buClr>
              <a:buSzPct val="80000"/>
              <a:buFont typeface="Wingdings" panose="05000000000000000000" pitchFamily="2" charset="2"/>
              <a:buChar char="q"/>
              <a:defRPr sz="2000" kern="1200">
                <a:solidFill>
                  <a:srgbClr val="4A7EBB"/>
                </a:solidFill>
                <a:latin typeface="Malgun Gothic" panose="020B0503020000020004" pitchFamily="34" charset="-127"/>
                <a:ea typeface="Malgun Gothic" panose="020B0503020000020004" pitchFamily="34" charset="-127"/>
                <a:cs typeface="Yantramanav" panose="02000000000000000000" pitchFamily="2" charset="0"/>
              </a:defRPr>
            </a:lvl2pPr>
            <a:lvl3pPr marL="1200150" indent="-285750" algn="l" defTabSz="914400" rtl="0" eaLnBrk="1" latinLnBrk="0" hangingPunct="1">
              <a:spcBef>
                <a:spcPct val="20000"/>
              </a:spcBef>
              <a:buClr>
                <a:srgbClr val="4A7EBB"/>
              </a:buClr>
              <a:buFont typeface="Courier New" panose="02070309020205020404" pitchFamily="49" charset="0"/>
              <a:buChar char="o"/>
              <a:defRPr sz="1800" kern="1200">
                <a:solidFill>
                  <a:srgbClr val="4A7EBB"/>
                </a:solidFill>
                <a:latin typeface="Malgun Gothic" panose="020B0503020000020004" pitchFamily="34" charset="-127"/>
                <a:ea typeface="Malgun Gothic" panose="020B0503020000020004" pitchFamily="34" charset="-127"/>
                <a:cs typeface="Yantramanav" panose="02000000000000000000" pitchFamily="2" charset="0"/>
              </a:defRPr>
            </a:lvl3pPr>
            <a:lvl4pPr marL="1657350" indent="-285750" algn="l" defTabSz="914400" rtl="0" eaLnBrk="1" latinLnBrk="0" hangingPunct="1">
              <a:spcBef>
                <a:spcPct val="20000"/>
              </a:spcBef>
              <a:buClr>
                <a:srgbClr val="4A7EBB"/>
              </a:buClr>
              <a:buFont typeface="Arial" panose="020B0604020202020204" pitchFamily="34" charset="0"/>
              <a:buChar char="•"/>
              <a:defRPr sz="1600" b="1" kern="1200">
                <a:solidFill>
                  <a:srgbClr val="4A7EBB"/>
                </a:solidFill>
                <a:latin typeface="Malgun Gothic" panose="020B0503020000020004" pitchFamily="34" charset="-127"/>
                <a:ea typeface="Malgun Gothic" panose="020B0503020000020004" pitchFamily="34" charset="-127"/>
                <a:cs typeface="Yantramanav" panose="02000000000000000000" pitchFamily="2" charset="0"/>
              </a:defRPr>
            </a:lvl4pPr>
            <a:lvl5pPr marL="1828800" indent="0" algn="l" defTabSz="914400" rtl="0" eaLnBrk="1" latinLnBrk="0" hangingPunct="1">
              <a:spcBef>
                <a:spcPct val="20000"/>
              </a:spcBef>
              <a:buClr>
                <a:srgbClr val="4A7EBB"/>
              </a:buClr>
              <a:buFont typeface="Wingdings" panose="05000000000000000000" pitchFamily="2" charset="2"/>
              <a:buNone/>
              <a:defRPr sz="1200" kern="1200">
                <a:solidFill>
                  <a:srgbClr val="4A7EBB"/>
                </a:solidFill>
                <a:latin typeface="Malgun Gothic" panose="020B0503020000020004" pitchFamily="34" charset="-127"/>
                <a:ea typeface="Malgun Gothic" panose="020B0503020000020004" pitchFamily="34" charset="-127"/>
                <a:cs typeface="Yantramanav" panose="02000000000000000000" pitchFamily="2"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Wingdings" panose="05000000000000000000" pitchFamily="2" charset="2"/>
              <a:buChar char="Ø"/>
            </a:pPr>
            <a:r>
              <a:rPr lang="fr-FR" sz="1620" dirty="0"/>
              <a:t>Corrélation la plus élevée entre Swisens et Pollensense 95</a:t>
            </a:r>
          </a:p>
          <a:p>
            <a:pPr>
              <a:buFont typeface="Wingdings" panose="05000000000000000000" pitchFamily="2" charset="2"/>
              <a:buChar char="Ø"/>
            </a:pPr>
            <a:r>
              <a:rPr lang="fr-FR" sz="1620" dirty="0"/>
              <a:t>Relatives bonnes corrélations du Swisens et du Pollensense 95 avec Hirst</a:t>
            </a:r>
          </a:p>
        </p:txBody>
      </p:sp>
      <p:pic>
        <p:nvPicPr>
          <p:cNvPr id="11" name="Image 10">
            <a:extLst>
              <a:ext uri="{FF2B5EF4-FFF2-40B4-BE49-F238E27FC236}">
                <a16:creationId xmlns:a16="http://schemas.microsoft.com/office/drawing/2014/main" id="{84B6EAD8-C4E5-40B6-96D1-4926E1A30857}"/>
              </a:ext>
            </a:extLst>
          </p:cNvPr>
          <p:cNvPicPr>
            <a:picLocks noChangeAspect="1"/>
          </p:cNvPicPr>
          <p:nvPr/>
        </p:nvPicPr>
        <p:blipFill rotWithShape="1">
          <a:blip r:embed="rId4" cstate="print"/>
          <a:srcRect l="7131" t="30291" r="53115" b="32987"/>
          <a:stretch/>
        </p:blipFill>
        <p:spPr>
          <a:xfrm>
            <a:off x="2245265" y="3039531"/>
            <a:ext cx="5901269" cy="306622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48223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999656" y="1227284"/>
            <a:ext cx="8388932" cy="519966"/>
          </a:xfrm>
        </p:spPr>
        <p:txBody>
          <a:bodyPr/>
          <a:lstStyle/>
          <a:p>
            <a:r>
              <a:rPr lang="fr-FR" sz="2800" b="1" dirty="0"/>
              <a:t>Matrices de corrélation</a:t>
            </a:r>
            <a:br>
              <a:rPr lang="fr-FR" sz="2400" dirty="0"/>
            </a:br>
            <a:br>
              <a:rPr lang="fr-FR" sz="2400" dirty="0"/>
            </a:br>
            <a:endParaRPr lang="fr-FR" sz="2400" dirty="0"/>
          </a:p>
        </p:txBody>
      </p:sp>
      <p:sp>
        <p:nvSpPr>
          <p:cNvPr id="2" name="Espace réservé du pied de page 1"/>
          <p:cNvSpPr>
            <a:spLocks noGrp="1"/>
          </p:cNvSpPr>
          <p:nvPr>
            <p:ph type="ftr" sz="quarter" idx="10"/>
          </p:nvPr>
        </p:nvSpPr>
        <p:spPr/>
        <p:txBody>
          <a:bodyPr/>
          <a:lstStyle/>
          <a:p>
            <a:r>
              <a:rPr lang="fr-FR" dirty="0"/>
              <a:t>AIRLAB, l'accélérateur de solutions pour la qualité de l'air</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23</a:t>
            </a:fld>
            <a:endParaRPr lang="fr-FR" dirty="0"/>
          </a:p>
        </p:txBody>
      </p:sp>
      <p:pic>
        <p:nvPicPr>
          <p:cNvPr id="8" name="Image 7">
            <a:extLst>
              <a:ext uri="{FF2B5EF4-FFF2-40B4-BE49-F238E27FC236}">
                <a16:creationId xmlns:a16="http://schemas.microsoft.com/office/drawing/2014/main" id="{ACEE64B9-9BF2-447C-806A-19EDA66BC96C}"/>
              </a:ext>
            </a:extLst>
          </p:cNvPr>
          <p:cNvPicPr>
            <a:picLocks noChangeAspect="1"/>
          </p:cNvPicPr>
          <p:nvPr/>
        </p:nvPicPr>
        <p:blipFill>
          <a:blip r:embed="rId3"/>
          <a:stretch>
            <a:fillRect/>
          </a:stretch>
        </p:blipFill>
        <p:spPr>
          <a:xfrm>
            <a:off x="9408368" y="6207194"/>
            <a:ext cx="1522487" cy="488700"/>
          </a:xfrm>
          <a:prstGeom prst="rect">
            <a:avLst/>
          </a:prstGeom>
        </p:spPr>
      </p:pic>
      <p:sp>
        <p:nvSpPr>
          <p:cNvPr id="12" name="Espace réservé du texte 6">
            <a:extLst>
              <a:ext uri="{FF2B5EF4-FFF2-40B4-BE49-F238E27FC236}">
                <a16:creationId xmlns:a16="http://schemas.microsoft.com/office/drawing/2014/main" id="{A76C7841-02A5-44CD-8E17-F1A8521B2818}"/>
              </a:ext>
            </a:extLst>
          </p:cNvPr>
          <p:cNvSpPr txBox="1">
            <a:spLocks/>
          </p:cNvSpPr>
          <p:nvPr/>
        </p:nvSpPr>
        <p:spPr>
          <a:xfrm>
            <a:off x="536267" y="2422799"/>
            <a:ext cx="5216151" cy="432048"/>
          </a:xfrm>
          <a:prstGeom prst="rect">
            <a:avLst/>
          </a:prstGeom>
        </p:spPr>
        <p:txBody>
          <a:bodyPr/>
          <a:lstStyle>
            <a:lvl1pPr marL="342900" indent="-342900" algn="l" defTabSz="914400" rtl="0" eaLnBrk="1" latinLnBrk="0" hangingPunct="1">
              <a:spcBef>
                <a:spcPct val="20000"/>
              </a:spcBef>
              <a:buClr>
                <a:srgbClr val="4A7EBB"/>
              </a:buClr>
              <a:buSzPct val="100000"/>
              <a:buFont typeface="Wingdings" panose="05000000000000000000" pitchFamily="2" charset="2"/>
              <a:buChar char=""/>
              <a:defRPr sz="2400" b="1" kern="1200">
                <a:solidFill>
                  <a:srgbClr val="4A7EBB"/>
                </a:solidFill>
                <a:latin typeface="Malgun Gothic" panose="020B0503020000020004" pitchFamily="34" charset="-127"/>
                <a:ea typeface="Malgun Gothic" panose="020B0503020000020004" pitchFamily="34" charset="-127"/>
                <a:cs typeface="Yantramanav" panose="02000000000000000000" pitchFamily="2" charset="0"/>
              </a:defRPr>
            </a:lvl1pPr>
            <a:lvl2pPr marL="742950" indent="-285750" algn="just" defTabSz="914400" rtl="0" eaLnBrk="1" latinLnBrk="0" hangingPunct="1">
              <a:spcBef>
                <a:spcPct val="20000"/>
              </a:spcBef>
              <a:buClr>
                <a:srgbClr val="4A7EBB"/>
              </a:buClr>
              <a:buSzPct val="80000"/>
              <a:buFont typeface="Wingdings" panose="05000000000000000000" pitchFamily="2" charset="2"/>
              <a:buChar char="q"/>
              <a:defRPr sz="2000" kern="1200">
                <a:solidFill>
                  <a:srgbClr val="4A7EBB"/>
                </a:solidFill>
                <a:latin typeface="Malgun Gothic" panose="020B0503020000020004" pitchFamily="34" charset="-127"/>
                <a:ea typeface="Malgun Gothic" panose="020B0503020000020004" pitchFamily="34" charset="-127"/>
                <a:cs typeface="Yantramanav" panose="02000000000000000000" pitchFamily="2" charset="0"/>
              </a:defRPr>
            </a:lvl2pPr>
            <a:lvl3pPr marL="1200150" indent="-285750" algn="l" defTabSz="914400" rtl="0" eaLnBrk="1" latinLnBrk="0" hangingPunct="1">
              <a:spcBef>
                <a:spcPct val="20000"/>
              </a:spcBef>
              <a:buClr>
                <a:srgbClr val="4A7EBB"/>
              </a:buClr>
              <a:buFont typeface="Courier New" panose="02070309020205020404" pitchFamily="49" charset="0"/>
              <a:buChar char="o"/>
              <a:defRPr sz="1800" kern="1200">
                <a:solidFill>
                  <a:srgbClr val="4A7EBB"/>
                </a:solidFill>
                <a:latin typeface="Malgun Gothic" panose="020B0503020000020004" pitchFamily="34" charset="-127"/>
                <a:ea typeface="Malgun Gothic" panose="020B0503020000020004" pitchFamily="34" charset="-127"/>
                <a:cs typeface="Yantramanav" panose="02000000000000000000" pitchFamily="2" charset="0"/>
              </a:defRPr>
            </a:lvl3pPr>
            <a:lvl4pPr marL="1657350" indent="-285750" algn="l" defTabSz="914400" rtl="0" eaLnBrk="1" latinLnBrk="0" hangingPunct="1">
              <a:spcBef>
                <a:spcPct val="20000"/>
              </a:spcBef>
              <a:buClr>
                <a:srgbClr val="4A7EBB"/>
              </a:buClr>
              <a:buFont typeface="Arial" panose="020B0604020202020204" pitchFamily="34" charset="0"/>
              <a:buChar char="•"/>
              <a:defRPr sz="1600" b="1" kern="1200">
                <a:solidFill>
                  <a:srgbClr val="4A7EBB"/>
                </a:solidFill>
                <a:latin typeface="Malgun Gothic" panose="020B0503020000020004" pitchFamily="34" charset="-127"/>
                <a:ea typeface="Malgun Gothic" panose="020B0503020000020004" pitchFamily="34" charset="-127"/>
                <a:cs typeface="Yantramanav" panose="02000000000000000000" pitchFamily="2" charset="0"/>
              </a:defRPr>
            </a:lvl4pPr>
            <a:lvl5pPr marL="1828800" indent="0" algn="l" defTabSz="914400" rtl="0" eaLnBrk="1" latinLnBrk="0" hangingPunct="1">
              <a:spcBef>
                <a:spcPct val="20000"/>
              </a:spcBef>
              <a:buClr>
                <a:srgbClr val="4A7EBB"/>
              </a:buClr>
              <a:buFont typeface="Wingdings" panose="05000000000000000000" pitchFamily="2" charset="2"/>
              <a:buNone/>
              <a:defRPr sz="1200" kern="1200">
                <a:solidFill>
                  <a:srgbClr val="4A7EBB"/>
                </a:solidFill>
                <a:latin typeface="Malgun Gothic" panose="020B0503020000020004" pitchFamily="34" charset="-127"/>
                <a:ea typeface="Malgun Gothic" panose="020B0503020000020004" pitchFamily="34" charset="-127"/>
                <a:cs typeface="Yantramanav" panose="02000000000000000000" pitchFamily="2"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1200" dirty="0" err="1"/>
              <a:t>Betula</a:t>
            </a:r>
            <a:r>
              <a:rPr lang="fr-FR" sz="1200" dirty="0"/>
              <a:t> (bouleau) : Meilleure corrélation entre Hirst et Pollensense 95</a:t>
            </a:r>
          </a:p>
        </p:txBody>
      </p:sp>
      <p:pic>
        <p:nvPicPr>
          <p:cNvPr id="9" name="Image 8">
            <a:extLst>
              <a:ext uri="{FF2B5EF4-FFF2-40B4-BE49-F238E27FC236}">
                <a16:creationId xmlns:a16="http://schemas.microsoft.com/office/drawing/2014/main" id="{92B909C9-A92B-48BC-8E79-6D7AE5A7608D}"/>
              </a:ext>
            </a:extLst>
          </p:cNvPr>
          <p:cNvPicPr>
            <a:picLocks noChangeAspect="1"/>
          </p:cNvPicPr>
          <p:nvPr/>
        </p:nvPicPr>
        <p:blipFill rotWithShape="1">
          <a:blip r:embed="rId4" cstate="print"/>
          <a:srcRect l="6066" t="29544" r="48934" b="33735"/>
          <a:stretch/>
        </p:blipFill>
        <p:spPr>
          <a:xfrm>
            <a:off x="1092114" y="2827318"/>
            <a:ext cx="4104456" cy="1884013"/>
          </a:xfrm>
          <a:prstGeom prst="rect">
            <a:avLst/>
          </a:prstGeom>
          <a:ln>
            <a:noFill/>
          </a:ln>
          <a:effectLst>
            <a:outerShdw blurRad="292100" dist="139700" dir="2700000" algn="tl" rotWithShape="0">
              <a:srgbClr val="333333">
                <a:alpha val="65000"/>
              </a:srgbClr>
            </a:outerShdw>
          </a:effectLst>
        </p:spPr>
      </p:pic>
      <p:sp>
        <p:nvSpPr>
          <p:cNvPr id="14" name="Espace réservé du texte 6">
            <a:extLst>
              <a:ext uri="{FF2B5EF4-FFF2-40B4-BE49-F238E27FC236}">
                <a16:creationId xmlns:a16="http://schemas.microsoft.com/office/drawing/2014/main" id="{A4573ADE-8B43-45B0-A0C5-ED58DE95D097}"/>
              </a:ext>
            </a:extLst>
          </p:cNvPr>
          <p:cNvSpPr txBox="1">
            <a:spLocks/>
          </p:cNvSpPr>
          <p:nvPr/>
        </p:nvSpPr>
        <p:spPr>
          <a:xfrm>
            <a:off x="6384014" y="2422799"/>
            <a:ext cx="5112568" cy="432048"/>
          </a:xfrm>
          <a:prstGeom prst="rect">
            <a:avLst/>
          </a:prstGeom>
        </p:spPr>
        <p:txBody>
          <a:bodyPr/>
          <a:lstStyle>
            <a:lvl1pPr marL="342900" indent="-342900" algn="l" defTabSz="914400" rtl="0" eaLnBrk="1" latinLnBrk="0" hangingPunct="1">
              <a:spcBef>
                <a:spcPct val="20000"/>
              </a:spcBef>
              <a:buClr>
                <a:srgbClr val="4A7EBB"/>
              </a:buClr>
              <a:buSzPct val="100000"/>
              <a:buFont typeface="Wingdings" panose="05000000000000000000" pitchFamily="2" charset="2"/>
              <a:buChar char=""/>
              <a:defRPr sz="2400" b="1" kern="1200">
                <a:solidFill>
                  <a:srgbClr val="4A7EBB"/>
                </a:solidFill>
                <a:latin typeface="Malgun Gothic" panose="020B0503020000020004" pitchFamily="34" charset="-127"/>
                <a:ea typeface="Malgun Gothic" panose="020B0503020000020004" pitchFamily="34" charset="-127"/>
                <a:cs typeface="Yantramanav" panose="02000000000000000000" pitchFamily="2" charset="0"/>
              </a:defRPr>
            </a:lvl1pPr>
            <a:lvl2pPr marL="742950" indent="-285750" algn="just" defTabSz="914400" rtl="0" eaLnBrk="1" latinLnBrk="0" hangingPunct="1">
              <a:spcBef>
                <a:spcPct val="20000"/>
              </a:spcBef>
              <a:buClr>
                <a:srgbClr val="4A7EBB"/>
              </a:buClr>
              <a:buSzPct val="80000"/>
              <a:buFont typeface="Wingdings" panose="05000000000000000000" pitchFamily="2" charset="2"/>
              <a:buChar char="q"/>
              <a:defRPr sz="2000" kern="1200">
                <a:solidFill>
                  <a:srgbClr val="4A7EBB"/>
                </a:solidFill>
                <a:latin typeface="Malgun Gothic" panose="020B0503020000020004" pitchFamily="34" charset="-127"/>
                <a:ea typeface="Malgun Gothic" panose="020B0503020000020004" pitchFamily="34" charset="-127"/>
                <a:cs typeface="Yantramanav" panose="02000000000000000000" pitchFamily="2" charset="0"/>
              </a:defRPr>
            </a:lvl2pPr>
            <a:lvl3pPr marL="1200150" indent="-285750" algn="l" defTabSz="914400" rtl="0" eaLnBrk="1" latinLnBrk="0" hangingPunct="1">
              <a:spcBef>
                <a:spcPct val="20000"/>
              </a:spcBef>
              <a:buClr>
                <a:srgbClr val="4A7EBB"/>
              </a:buClr>
              <a:buFont typeface="Courier New" panose="02070309020205020404" pitchFamily="49" charset="0"/>
              <a:buChar char="o"/>
              <a:defRPr sz="1800" kern="1200">
                <a:solidFill>
                  <a:srgbClr val="4A7EBB"/>
                </a:solidFill>
                <a:latin typeface="Malgun Gothic" panose="020B0503020000020004" pitchFamily="34" charset="-127"/>
                <a:ea typeface="Malgun Gothic" panose="020B0503020000020004" pitchFamily="34" charset="-127"/>
                <a:cs typeface="Yantramanav" panose="02000000000000000000" pitchFamily="2" charset="0"/>
              </a:defRPr>
            </a:lvl3pPr>
            <a:lvl4pPr marL="1657350" indent="-285750" algn="l" defTabSz="914400" rtl="0" eaLnBrk="1" latinLnBrk="0" hangingPunct="1">
              <a:spcBef>
                <a:spcPct val="20000"/>
              </a:spcBef>
              <a:buClr>
                <a:srgbClr val="4A7EBB"/>
              </a:buClr>
              <a:buFont typeface="Arial" panose="020B0604020202020204" pitchFamily="34" charset="0"/>
              <a:buChar char="•"/>
              <a:defRPr sz="1600" b="1" kern="1200">
                <a:solidFill>
                  <a:srgbClr val="4A7EBB"/>
                </a:solidFill>
                <a:latin typeface="Malgun Gothic" panose="020B0503020000020004" pitchFamily="34" charset="-127"/>
                <a:ea typeface="Malgun Gothic" panose="020B0503020000020004" pitchFamily="34" charset="-127"/>
                <a:cs typeface="Yantramanav" panose="02000000000000000000" pitchFamily="2" charset="0"/>
              </a:defRPr>
            </a:lvl4pPr>
            <a:lvl5pPr marL="1828800" indent="0" algn="l" defTabSz="914400" rtl="0" eaLnBrk="1" latinLnBrk="0" hangingPunct="1">
              <a:spcBef>
                <a:spcPct val="20000"/>
              </a:spcBef>
              <a:buClr>
                <a:srgbClr val="4A7EBB"/>
              </a:buClr>
              <a:buFont typeface="Wingdings" panose="05000000000000000000" pitchFamily="2" charset="2"/>
              <a:buNone/>
              <a:defRPr sz="1200" kern="1200">
                <a:solidFill>
                  <a:srgbClr val="4A7EBB"/>
                </a:solidFill>
                <a:latin typeface="Malgun Gothic" panose="020B0503020000020004" pitchFamily="34" charset="-127"/>
                <a:ea typeface="Malgun Gothic" panose="020B0503020000020004" pitchFamily="34" charset="-127"/>
                <a:cs typeface="Yantramanav" panose="02000000000000000000" pitchFamily="2"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1200" dirty="0" err="1"/>
              <a:t>Platanus</a:t>
            </a:r>
            <a:r>
              <a:rPr lang="fr-FR" sz="1200" dirty="0"/>
              <a:t> (Platane) : Meilleure corrélation Pollensense 12 et Swisens</a:t>
            </a:r>
          </a:p>
          <a:p>
            <a:pPr marL="0" indent="0">
              <a:buNone/>
            </a:pPr>
            <a:endParaRPr lang="fr-FR" sz="1200" dirty="0"/>
          </a:p>
        </p:txBody>
      </p:sp>
      <p:pic>
        <p:nvPicPr>
          <p:cNvPr id="18" name="Image 17">
            <a:extLst>
              <a:ext uri="{FF2B5EF4-FFF2-40B4-BE49-F238E27FC236}">
                <a16:creationId xmlns:a16="http://schemas.microsoft.com/office/drawing/2014/main" id="{D566F138-7F62-4E38-B7ED-B743CB4B2363}"/>
              </a:ext>
            </a:extLst>
          </p:cNvPr>
          <p:cNvPicPr>
            <a:picLocks noChangeAspect="1"/>
          </p:cNvPicPr>
          <p:nvPr/>
        </p:nvPicPr>
        <p:blipFill rotWithShape="1">
          <a:blip r:embed="rId5" cstate="print"/>
          <a:srcRect l="7294" t="30128" r="47050" b="30848"/>
          <a:stretch/>
        </p:blipFill>
        <p:spPr>
          <a:xfrm>
            <a:off x="6888088" y="2801282"/>
            <a:ext cx="4104421" cy="19733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56392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999656" y="1227284"/>
            <a:ext cx="8388932" cy="519966"/>
          </a:xfrm>
        </p:spPr>
        <p:txBody>
          <a:bodyPr/>
          <a:lstStyle/>
          <a:p>
            <a:r>
              <a:rPr lang="fr-FR" sz="2800" b="1" dirty="0"/>
              <a:t>Observations</a:t>
            </a:r>
            <a:br>
              <a:rPr lang="fr-FR" sz="2400" dirty="0"/>
            </a:br>
            <a:br>
              <a:rPr lang="fr-FR" sz="2400" dirty="0"/>
            </a:br>
            <a:endParaRPr lang="fr-FR" sz="2400" dirty="0"/>
          </a:p>
        </p:txBody>
      </p:sp>
      <p:sp>
        <p:nvSpPr>
          <p:cNvPr id="2" name="Espace réservé du pied de page 1"/>
          <p:cNvSpPr>
            <a:spLocks noGrp="1"/>
          </p:cNvSpPr>
          <p:nvPr>
            <p:ph type="ftr" sz="quarter" idx="10"/>
          </p:nvPr>
        </p:nvSpPr>
        <p:spPr/>
        <p:txBody>
          <a:bodyPr/>
          <a:lstStyle/>
          <a:p>
            <a:r>
              <a:rPr lang="fr-FR" dirty="0"/>
              <a:t>AIRLAB, l'accélérateur de solutions pour la qualité de l'air</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24</a:t>
            </a:fld>
            <a:endParaRPr lang="fr-FR" dirty="0"/>
          </a:p>
        </p:txBody>
      </p:sp>
      <p:sp>
        <p:nvSpPr>
          <p:cNvPr id="7" name="Espace réservé du texte 6"/>
          <p:cNvSpPr>
            <a:spLocks noGrp="1"/>
          </p:cNvSpPr>
          <p:nvPr>
            <p:ph type="body" sz="quarter" idx="12"/>
          </p:nvPr>
        </p:nvSpPr>
        <p:spPr>
          <a:xfrm>
            <a:off x="605390" y="1988840"/>
            <a:ext cx="10981220" cy="862123"/>
          </a:xfrm>
        </p:spPr>
        <p:txBody>
          <a:bodyPr/>
          <a:lstStyle/>
          <a:p>
            <a:pPr>
              <a:buFont typeface="Wingdings" panose="05000000000000000000" pitchFamily="2" charset="2"/>
              <a:buChar char="q"/>
            </a:pPr>
            <a:r>
              <a:rPr lang="fr-FR" sz="2000" dirty="0"/>
              <a:t>Les </a:t>
            </a:r>
            <a:r>
              <a:rPr lang="fr-FR" sz="2000" dirty="0">
                <a:solidFill>
                  <a:schemeClr val="accent6">
                    <a:lumMod val="75000"/>
                  </a:schemeClr>
                </a:solidFill>
              </a:rPr>
              <a:t>concentrations issues de Hirst sont toujours sensiblement plus faibles</a:t>
            </a:r>
            <a:r>
              <a:rPr lang="fr-FR" sz="2000" dirty="0"/>
              <a:t> que pour les 3 capteurs automatiques. </a:t>
            </a:r>
          </a:p>
          <a:p>
            <a:pPr>
              <a:buFont typeface="Wingdings" panose="05000000000000000000" pitchFamily="2" charset="2"/>
              <a:buChar char="q"/>
            </a:pPr>
            <a:r>
              <a:rPr lang="fr-FR" sz="2000" dirty="0">
                <a:solidFill>
                  <a:schemeClr val="accent6">
                    <a:lumMod val="75000"/>
                  </a:schemeClr>
                </a:solidFill>
              </a:rPr>
              <a:t>Les Pollensense surestiment généralement beaucoup</a:t>
            </a:r>
            <a:r>
              <a:rPr lang="fr-FR" sz="2000" dirty="0"/>
              <a:t>, la reproductibilité entre les 2 capteurs n’est pas très bonne.</a:t>
            </a:r>
          </a:p>
          <a:p>
            <a:pPr>
              <a:buFont typeface="Wingdings" panose="05000000000000000000" pitchFamily="2" charset="2"/>
              <a:buChar char="q"/>
            </a:pPr>
            <a:r>
              <a:rPr lang="fr-FR" sz="2000" dirty="0">
                <a:solidFill>
                  <a:schemeClr val="accent6">
                    <a:lumMod val="75000"/>
                  </a:schemeClr>
                </a:solidFill>
              </a:rPr>
              <a:t>Les corrélations entre capteurs sont variables d’un taxon à l’autre.</a:t>
            </a:r>
            <a:r>
              <a:rPr lang="fr-FR" sz="2000" dirty="0"/>
              <a:t> </a:t>
            </a:r>
          </a:p>
          <a:p>
            <a:pPr>
              <a:buFont typeface="Wingdings" panose="05000000000000000000" pitchFamily="2" charset="2"/>
              <a:buChar char="q"/>
            </a:pPr>
            <a:r>
              <a:rPr lang="fr-FR" sz="2000" dirty="0">
                <a:solidFill>
                  <a:schemeClr val="accent6">
                    <a:lumMod val="75000"/>
                  </a:schemeClr>
                </a:solidFill>
              </a:rPr>
              <a:t>Relative corrélation entre les capteurs </a:t>
            </a:r>
            <a:r>
              <a:rPr lang="fr-FR" sz="2000" dirty="0"/>
              <a:t>pour </a:t>
            </a:r>
            <a:r>
              <a:rPr lang="fr-FR" sz="2000" dirty="0">
                <a:solidFill>
                  <a:schemeClr val="accent6">
                    <a:lumMod val="75000"/>
                  </a:schemeClr>
                </a:solidFill>
              </a:rPr>
              <a:t>le Quercus. </a:t>
            </a:r>
            <a:r>
              <a:rPr lang="fr-FR" sz="2000" dirty="0"/>
              <a:t>Les concentrations sont surestimées pour le Swisens et les 2 Pollensens </a:t>
            </a:r>
            <a:r>
              <a:rPr lang="fr-FR" sz="2000" dirty="0">
                <a:solidFill>
                  <a:schemeClr val="accent6">
                    <a:lumMod val="75000"/>
                  </a:schemeClr>
                </a:solidFill>
              </a:rPr>
              <a:t>par rapport à Hirst (facteur 10)</a:t>
            </a:r>
          </a:p>
          <a:p>
            <a:pPr>
              <a:buFont typeface="Wingdings" panose="05000000000000000000" pitchFamily="2" charset="2"/>
              <a:buChar char="q"/>
            </a:pPr>
            <a:r>
              <a:rPr lang="fr-FR" sz="2000" dirty="0">
                <a:solidFill>
                  <a:schemeClr val="accent6">
                    <a:lumMod val="75000"/>
                  </a:schemeClr>
                </a:solidFill>
              </a:rPr>
              <a:t>Des faux positifs pour Swisens </a:t>
            </a:r>
            <a:r>
              <a:rPr lang="fr-FR" sz="2000" dirty="0"/>
              <a:t>hors période pollinique (Quercus, </a:t>
            </a:r>
            <a:r>
              <a:rPr lang="fr-FR" sz="2000" dirty="0" err="1"/>
              <a:t>Betula</a:t>
            </a:r>
            <a:r>
              <a:rPr lang="fr-FR" sz="2000" dirty="0"/>
              <a:t>)</a:t>
            </a:r>
          </a:p>
          <a:p>
            <a:pPr>
              <a:buFont typeface="Wingdings" panose="05000000000000000000" pitchFamily="2" charset="2"/>
              <a:buChar char="q"/>
            </a:pPr>
            <a:r>
              <a:rPr lang="fr-FR" sz="2000" dirty="0"/>
              <a:t>On peut penser que Pollensens « bloque » la mesure lorsque la période pollinique est terminée pour éviter des faux positifs</a:t>
            </a:r>
          </a:p>
          <a:p>
            <a:pPr>
              <a:buFont typeface="Wingdings" panose="05000000000000000000" pitchFamily="2" charset="2"/>
              <a:buChar char="q"/>
            </a:pPr>
            <a:r>
              <a:rPr lang="fr-FR" sz="2000" dirty="0"/>
              <a:t>Des faux négatifs ont été observés pour Swisens </a:t>
            </a:r>
          </a:p>
          <a:p>
            <a:pPr>
              <a:buFont typeface="Wingdings" panose="05000000000000000000" pitchFamily="2" charset="2"/>
              <a:buChar char="q"/>
            </a:pPr>
            <a:endParaRPr lang="fr-FR" sz="1620" dirty="0"/>
          </a:p>
          <a:p>
            <a:pPr>
              <a:buFont typeface="Wingdings" panose="05000000000000000000" pitchFamily="2" charset="2"/>
              <a:buChar char="q"/>
            </a:pPr>
            <a:endParaRPr lang="fr-FR" sz="1620" dirty="0"/>
          </a:p>
        </p:txBody>
      </p:sp>
    </p:spTree>
    <p:extLst>
      <p:ext uri="{BB962C8B-B14F-4D97-AF65-F5344CB8AC3E}">
        <p14:creationId xmlns:p14="http://schemas.microsoft.com/office/powerpoint/2010/main" val="1214916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999656" y="1227284"/>
            <a:ext cx="8388932" cy="519966"/>
          </a:xfrm>
        </p:spPr>
        <p:txBody>
          <a:bodyPr/>
          <a:lstStyle/>
          <a:p>
            <a:r>
              <a:rPr lang="fr-FR" sz="2800" b="1" dirty="0"/>
              <a:t>Conclusion</a:t>
            </a:r>
            <a:br>
              <a:rPr lang="fr-FR" sz="2400" dirty="0"/>
            </a:br>
            <a:br>
              <a:rPr lang="fr-FR" sz="2400" dirty="0"/>
            </a:br>
            <a:endParaRPr lang="fr-FR" sz="2400" dirty="0"/>
          </a:p>
        </p:txBody>
      </p:sp>
      <p:sp>
        <p:nvSpPr>
          <p:cNvPr id="2" name="Espace réservé du pied de page 1"/>
          <p:cNvSpPr>
            <a:spLocks noGrp="1"/>
          </p:cNvSpPr>
          <p:nvPr>
            <p:ph type="ftr" sz="quarter" idx="10"/>
          </p:nvPr>
        </p:nvSpPr>
        <p:spPr/>
        <p:txBody>
          <a:bodyPr/>
          <a:lstStyle/>
          <a:p>
            <a:r>
              <a:rPr lang="fr-FR" dirty="0"/>
              <a:t>AIRLAB, l'accélérateur de solutions pour la qualité de l'air</a:t>
            </a:r>
          </a:p>
        </p:txBody>
      </p:sp>
      <p:sp>
        <p:nvSpPr>
          <p:cNvPr id="4" name="Espace réservé du numéro de diapositive 3"/>
          <p:cNvSpPr>
            <a:spLocks noGrp="1"/>
          </p:cNvSpPr>
          <p:nvPr>
            <p:ph type="sldNum" sz="quarter" idx="11"/>
          </p:nvPr>
        </p:nvSpPr>
        <p:spPr/>
        <p:txBody>
          <a:bodyPr/>
          <a:lstStyle/>
          <a:p>
            <a:fld id="{843A154F-9BBC-45A3-B40D-00159CB0D4F1}" type="slidenum">
              <a:rPr lang="fr-FR" smtClean="0"/>
              <a:pPr/>
              <a:t>25</a:t>
            </a:fld>
            <a:endParaRPr lang="fr-FR" dirty="0"/>
          </a:p>
        </p:txBody>
      </p:sp>
      <p:sp>
        <p:nvSpPr>
          <p:cNvPr id="7" name="Espace réservé du texte 6"/>
          <p:cNvSpPr>
            <a:spLocks noGrp="1"/>
          </p:cNvSpPr>
          <p:nvPr>
            <p:ph type="body" sz="quarter" idx="12"/>
          </p:nvPr>
        </p:nvSpPr>
        <p:spPr>
          <a:xfrm>
            <a:off x="408076" y="1468104"/>
            <a:ext cx="10981220" cy="862123"/>
          </a:xfrm>
        </p:spPr>
        <p:txBody>
          <a:bodyPr/>
          <a:lstStyle/>
          <a:p>
            <a:pPr>
              <a:buFont typeface="Wingdings" panose="05000000000000000000" pitchFamily="2" charset="2"/>
              <a:buChar char="Ø"/>
            </a:pPr>
            <a:r>
              <a:rPr lang="fr-FR" sz="2000" dirty="0">
                <a:solidFill>
                  <a:srgbClr val="FF7C00"/>
                </a:solidFill>
                <a:sym typeface="Wingdings" panose="05000000000000000000" pitchFamily="2" charset="2"/>
              </a:rPr>
              <a:t>Le nombre de taxons communs aux 3 capteurs est assez faible : 8  6 exploitables  3 seulement dans la période pollinique</a:t>
            </a:r>
          </a:p>
          <a:p>
            <a:pPr marL="0" indent="0">
              <a:buNone/>
            </a:pPr>
            <a:endParaRPr lang="fr-FR" sz="2000" dirty="0">
              <a:solidFill>
                <a:srgbClr val="FF7C00"/>
              </a:solidFill>
              <a:sym typeface="Wingdings" panose="05000000000000000000" pitchFamily="2" charset="2"/>
            </a:endParaRPr>
          </a:p>
          <a:p>
            <a:pPr>
              <a:buFont typeface="Wingdings" panose="05000000000000000000" pitchFamily="2" charset="2"/>
              <a:buChar char="Ø"/>
            </a:pPr>
            <a:r>
              <a:rPr lang="fr-FR" sz="2000" dirty="0"/>
              <a:t>Les faibles concentrations observées par la méthode « Hirst », si elle sont justes, peuvent expliquer les valeurs surestimées des capteurs automatiques. En effet, nous savons que </a:t>
            </a:r>
            <a:r>
              <a:rPr lang="fr-FR" sz="2000" dirty="0">
                <a:solidFill>
                  <a:srgbClr val="FF7C00"/>
                </a:solidFill>
              </a:rPr>
              <a:t>les capteurs automatiques sont beaucoup moins justes aux faibles concentrations</a:t>
            </a:r>
            <a:r>
              <a:rPr lang="fr-FR" sz="2000" dirty="0"/>
              <a:t>. A l’inverse, nous voyons sur les graphes de nuages de points que les corrélation s’améliorent nettement aux plus fortes concentrations mesurées par « Hirst » (planche #21).</a:t>
            </a:r>
          </a:p>
          <a:p>
            <a:pPr marL="0" indent="0">
              <a:buNone/>
            </a:pPr>
            <a:r>
              <a:rPr lang="fr-FR" sz="2000" dirty="0"/>
              <a:t>	</a:t>
            </a:r>
            <a:endParaRPr lang="fr-FR" sz="2000" dirty="0">
              <a:solidFill>
                <a:srgbClr val="FF7C00"/>
              </a:solidFill>
              <a:sym typeface="Wingdings" panose="05000000000000000000" pitchFamily="2" charset="2"/>
            </a:endParaRPr>
          </a:p>
          <a:p>
            <a:pPr>
              <a:buFont typeface="Wingdings" panose="05000000000000000000" pitchFamily="2" charset="2"/>
              <a:buChar char="Ø"/>
            </a:pPr>
            <a:r>
              <a:rPr lang="fr-FR" sz="2000" dirty="0">
                <a:solidFill>
                  <a:srgbClr val="FF7C00"/>
                </a:solidFill>
                <a:sym typeface="Wingdings" panose="05000000000000000000" pitchFamily="2" charset="2"/>
              </a:rPr>
              <a:t>Difficile de mettre en avant un capteur automatique plutôt qu’un autre à ce stade</a:t>
            </a:r>
          </a:p>
          <a:p>
            <a:pPr marL="0" indent="0">
              <a:buNone/>
            </a:pPr>
            <a:endParaRPr lang="fr-FR" sz="2000" dirty="0">
              <a:solidFill>
                <a:srgbClr val="FF7C00"/>
              </a:solidFill>
              <a:sym typeface="Wingdings" panose="05000000000000000000" pitchFamily="2" charset="2"/>
            </a:endParaRPr>
          </a:p>
          <a:p>
            <a:pPr>
              <a:buFont typeface="Wingdings" panose="05000000000000000000" pitchFamily="2" charset="2"/>
              <a:buChar char="Ø"/>
            </a:pPr>
            <a:r>
              <a:rPr lang="fr-FR" sz="2000" dirty="0">
                <a:solidFill>
                  <a:srgbClr val="FF7C00"/>
                </a:solidFill>
                <a:sym typeface="Wingdings" panose="05000000000000000000" pitchFamily="2" charset="2"/>
              </a:rPr>
              <a:t>Besoin d’une expérimentation dès janvier avec plus d’interaction avec les fabricants</a:t>
            </a:r>
          </a:p>
          <a:p>
            <a:pPr>
              <a:buFont typeface="Wingdings" panose="05000000000000000000" pitchFamily="2" charset="2"/>
              <a:buChar char="Ø"/>
            </a:pPr>
            <a:endParaRPr lang="fr-FR" sz="2000" dirty="0">
              <a:solidFill>
                <a:srgbClr val="FF7C00"/>
              </a:solidFill>
              <a:sym typeface="Wingdings" panose="05000000000000000000" pitchFamily="2" charset="2"/>
            </a:endParaRPr>
          </a:p>
          <a:p>
            <a:pPr>
              <a:buFont typeface="Wingdings" panose="05000000000000000000" pitchFamily="2" charset="2"/>
              <a:buChar char="Ø"/>
            </a:pPr>
            <a:endParaRPr lang="fr-FR" sz="2000" dirty="0">
              <a:solidFill>
                <a:srgbClr val="FF7C00"/>
              </a:solidFill>
            </a:endParaRPr>
          </a:p>
          <a:p>
            <a:pPr>
              <a:buFont typeface="Wingdings" panose="05000000000000000000" pitchFamily="2" charset="2"/>
              <a:buChar char="q"/>
            </a:pPr>
            <a:endParaRPr lang="fr-FR" sz="1620" dirty="0"/>
          </a:p>
        </p:txBody>
      </p:sp>
    </p:spTree>
    <p:extLst>
      <p:ext uri="{BB962C8B-B14F-4D97-AF65-F5344CB8AC3E}">
        <p14:creationId xmlns:p14="http://schemas.microsoft.com/office/powerpoint/2010/main" val="924722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nvSpPr>
        <p:spPr>
          <a:xfrm>
            <a:off x="4007768" y="116632"/>
            <a:ext cx="7680176" cy="477054"/>
          </a:xfrm>
          <a:prstGeom prst="rect">
            <a:avLst/>
          </a:prstGeom>
          <a:noFill/>
        </p:spPr>
        <p:txBody>
          <a:bodyPr wrap="square" rtlCol="0">
            <a:spAutoFit/>
          </a:bodyPr>
          <a:lstStyle/>
          <a:p>
            <a:pPr algn="r"/>
            <a:r>
              <a:rPr lang="fr-FR" sz="2500" b="1" dirty="0">
                <a:solidFill>
                  <a:srgbClr val="009FE3"/>
                </a:solidFill>
                <a:latin typeface="Malgun Gothic" panose="020B0503020000020004" pitchFamily="34" charset="-127"/>
                <a:ea typeface="Malgun Gothic" panose="020B0503020000020004" pitchFamily="34" charset="-127"/>
                <a:cs typeface="Yantramanav" panose="02000000000000000000" pitchFamily="2" charset="0"/>
              </a:rPr>
              <a:t>Matinale Pollens et Allergies </a:t>
            </a:r>
          </a:p>
        </p:txBody>
      </p:sp>
      <p:sp>
        <p:nvSpPr>
          <p:cNvPr id="6" name="Rectangle 5"/>
          <p:cNvSpPr/>
          <p:nvPr/>
        </p:nvSpPr>
        <p:spPr>
          <a:xfrm>
            <a:off x="723912" y="3717032"/>
            <a:ext cx="9908592" cy="1754326"/>
          </a:xfrm>
          <a:prstGeom prst="rect">
            <a:avLst/>
          </a:prstGeom>
        </p:spPr>
        <p:txBody>
          <a:bodyPr wrap="square">
            <a:spAutoFit/>
          </a:bodyPr>
          <a:lstStyle/>
          <a:p>
            <a:r>
              <a:rPr lang="fr-FR" sz="3600" b="1" dirty="0">
                <a:solidFill>
                  <a:schemeClr val="bg1"/>
                </a:solidFill>
                <a:latin typeface="Malgun Gothic" panose="020B0503020000020004" pitchFamily="34" charset="-127"/>
                <a:ea typeface="Malgun Gothic" panose="020B0503020000020004" pitchFamily="34" charset="-127"/>
                <a:cs typeface="Yantramanav" panose="02000000000000000000" pitchFamily="2" charset="0"/>
              </a:rPr>
              <a:t>Amorce de travaux pour la prévision locale des concentrations de Pollens influencée par les conditions météorologiques</a:t>
            </a: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00456" y="1340768"/>
            <a:ext cx="1684697" cy="1190492"/>
          </a:xfrm>
          <a:prstGeom prst="rect">
            <a:avLst/>
          </a:prstGeom>
        </p:spPr>
      </p:pic>
    </p:spTree>
    <p:extLst>
      <p:ext uri="{BB962C8B-B14F-4D97-AF65-F5344CB8AC3E}">
        <p14:creationId xmlns:p14="http://schemas.microsoft.com/office/powerpoint/2010/main" val="2728412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D8C11-E1A2-4326-BCFA-1774BBF71BD7}"/>
              </a:ext>
            </a:extLst>
          </p:cNvPr>
          <p:cNvSpPr>
            <a:spLocks noGrp="1"/>
          </p:cNvSpPr>
          <p:nvPr>
            <p:ph type="title"/>
          </p:nvPr>
        </p:nvSpPr>
        <p:spPr>
          <a:xfrm>
            <a:off x="2639616" y="1052736"/>
            <a:ext cx="10360585" cy="519966"/>
          </a:xfrm>
        </p:spPr>
        <p:txBody>
          <a:bodyPr/>
          <a:lstStyle/>
          <a:p>
            <a:r>
              <a:rPr lang="fr-FR" sz="2800" b="1" dirty="0"/>
              <a:t>ANALYSE DES COMPOSANTES PRINCIPALES (</a:t>
            </a:r>
            <a:r>
              <a:rPr lang="fr-FR" sz="2800" b="1" dirty="0" err="1"/>
              <a:t>Dév</a:t>
            </a:r>
            <a:r>
              <a:rPr lang="fr-FR" sz="2800" b="1" dirty="0"/>
              <a:t>)</a:t>
            </a:r>
            <a:r>
              <a:rPr lang="fr-FR" dirty="0"/>
              <a:t> </a:t>
            </a:r>
            <a:br>
              <a:rPr lang="fr-FR" dirty="0"/>
            </a:br>
            <a:endParaRPr lang="fr-FR" dirty="0"/>
          </a:p>
        </p:txBody>
      </p:sp>
      <p:sp>
        <p:nvSpPr>
          <p:cNvPr id="3" name="Espace réservé du pied de page 2">
            <a:extLst>
              <a:ext uri="{FF2B5EF4-FFF2-40B4-BE49-F238E27FC236}">
                <a16:creationId xmlns:a16="http://schemas.microsoft.com/office/drawing/2014/main" id="{4028061C-F3B2-4BFD-B4D4-C9625CB8A712}"/>
              </a:ext>
            </a:extLst>
          </p:cNvPr>
          <p:cNvSpPr>
            <a:spLocks noGrp="1"/>
          </p:cNvSpPr>
          <p:nvPr>
            <p:ph type="ftr" sz="quarter" idx="10"/>
          </p:nvPr>
        </p:nvSpPr>
        <p:spPr/>
        <p:txBody>
          <a:bodyPr/>
          <a:lstStyle/>
          <a:p>
            <a:r>
              <a:rPr lang="fr-FR"/>
              <a:t>AIRLAB, l'accélérateur de solutions pour la qualité de l'air</a:t>
            </a:r>
            <a:endParaRPr lang="fr-FR" dirty="0"/>
          </a:p>
        </p:txBody>
      </p:sp>
      <p:sp>
        <p:nvSpPr>
          <p:cNvPr id="4" name="Espace réservé du numéro de diapositive 3">
            <a:extLst>
              <a:ext uri="{FF2B5EF4-FFF2-40B4-BE49-F238E27FC236}">
                <a16:creationId xmlns:a16="http://schemas.microsoft.com/office/drawing/2014/main" id="{90673B40-46D3-4CB8-A996-7F506F43C57F}"/>
              </a:ext>
            </a:extLst>
          </p:cNvPr>
          <p:cNvSpPr>
            <a:spLocks noGrp="1"/>
          </p:cNvSpPr>
          <p:nvPr>
            <p:ph type="sldNum" sz="quarter" idx="11"/>
          </p:nvPr>
        </p:nvSpPr>
        <p:spPr/>
        <p:txBody>
          <a:bodyPr/>
          <a:lstStyle/>
          <a:p>
            <a:fld id="{843A154F-9BBC-45A3-B40D-00159CB0D4F1}" type="slidenum">
              <a:rPr lang="fr-FR" smtClean="0"/>
              <a:pPr/>
              <a:t>27</a:t>
            </a:fld>
            <a:endParaRPr lang="fr-FR" dirty="0"/>
          </a:p>
        </p:txBody>
      </p:sp>
      <p:pic>
        <p:nvPicPr>
          <p:cNvPr id="8" name="Image 7">
            <a:extLst>
              <a:ext uri="{FF2B5EF4-FFF2-40B4-BE49-F238E27FC236}">
                <a16:creationId xmlns:a16="http://schemas.microsoft.com/office/drawing/2014/main" id="{D4BCBD18-F897-49F3-89C5-0F2B0E67FB9C}"/>
              </a:ext>
            </a:extLst>
          </p:cNvPr>
          <p:cNvPicPr>
            <a:picLocks noChangeAspect="1"/>
          </p:cNvPicPr>
          <p:nvPr/>
        </p:nvPicPr>
        <p:blipFill>
          <a:blip r:embed="rId2"/>
          <a:stretch>
            <a:fillRect/>
          </a:stretch>
        </p:blipFill>
        <p:spPr>
          <a:xfrm>
            <a:off x="9408368" y="6207194"/>
            <a:ext cx="1522487" cy="488700"/>
          </a:xfrm>
          <a:prstGeom prst="rect">
            <a:avLst/>
          </a:prstGeom>
        </p:spPr>
      </p:pic>
      <p:pic>
        <p:nvPicPr>
          <p:cNvPr id="7" name="Espace réservé du contenu 7">
            <a:extLst>
              <a:ext uri="{FF2B5EF4-FFF2-40B4-BE49-F238E27FC236}">
                <a16:creationId xmlns:a16="http://schemas.microsoft.com/office/drawing/2014/main" id="{514C9421-366A-4360-9418-9FDDA73AD234}"/>
              </a:ext>
            </a:extLst>
          </p:cNvPr>
          <p:cNvPicPr>
            <a:picLocks noChangeAspect="1"/>
          </p:cNvPicPr>
          <p:nvPr/>
        </p:nvPicPr>
        <p:blipFill rotWithShape="1">
          <a:blip r:embed="rId3" cstate="print"/>
          <a:srcRect l="20485" t="4022" r="18062"/>
          <a:stretch/>
        </p:blipFill>
        <p:spPr>
          <a:xfrm>
            <a:off x="8029085" y="1916832"/>
            <a:ext cx="3746042" cy="3725016"/>
          </a:xfrm>
          <a:prstGeom prst="rect">
            <a:avLst/>
          </a:prstGeom>
        </p:spPr>
      </p:pic>
      <p:sp>
        <p:nvSpPr>
          <p:cNvPr id="9" name="Espace réservé du texte 4">
            <a:extLst>
              <a:ext uri="{FF2B5EF4-FFF2-40B4-BE49-F238E27FC236}">
                <a16:creationId xmlns:a16="http://schemas.microsoft.com/office/drawing/2014/main" id="{C19D90E8-ECB7-414D-88AD-A7937E4E453A}"/>
              </a:ext>
            </a:extLst>
          </p:cNvPr>
          <p:cNvSpPr>
            <a:spLocks noGrp="1"/>
          </p:cNvSpPr>
          <p:nvPr>
            <p:ph type="body" sz="quarter" idx="12"/>
          </p:nvPr>
        </p:nvSpPr>
        <p:spPr>
          <a:xfrm>
            <a:off x="346950" y="1640569"/>
            <a:ext cx="7631931" cy="4277542"/>
          </a:xfrm>
        </p:spPr>
        <p:txBody>
          <a:bodyPr/>
          <a:lstStyle/>
          <a:p>
            <a:r>
              <a:rPr lang="fr-FR" dirty="0"/>
              <a:t>Outil utilisé : </a:t>
            </a:r>
            <a:r>
              <a:rPr lang="fr-FR" dirty="0" err="1"/>
              <a:t>Rstudio</a:t>
            </a:r>
            <a:endParaRPr lang="fr-FR" dirty="0"/>
          </a:p>
          <a:p>
            <a:pPr lvl="1"/>
            <a:r>
              <a:rPr lang="fr-FR" dirty="0"/>
              <a:t>Puissance en calcul statistique avancé </a:t>
            </a:r>
          </a:p>
          <a:p>
            <a:pPr lvl="1"/>
            <a:r>
              <a:rPr lang="fr-FR" dirty="0"/>
              <a:t>Analyse multifactorielle et intelligence artificielle (BD exhaustive)</a:t>
            </a:r>
          </a:p>
          <a:p>
            <a:pPr lvl="1">
              <a:buFont typeface="Wingdings" panose="05000000000000000000" pitchFamily="2" charset="2"/>
              <a:buChar char="à"/>
            </a:pPr>
            <a:r>
              <a:rPr lang="fr-FR" dirty="0"/>
              <a:t>Les composantes horizontale U et verticale V de la vitesse du vent</a:t>
            </a:r>
          </a:p>
          <a:p>
            <a:pPr lvl="1">
              <a:buFont typeface="Wingdings" panose="05000000000000000000" pitchFamily="2" charset="2"/>
              <a:buChar char="à"/>
            </a:pPr>
            <a:r>
              <a:rPr lang="fr-FR" dirty="0"/>
              <a:t>Température /  Précipitation / Rayonnement solaire</a:t>
            </a:r>
          </a:p>
          <a:p>
            <a:pPr marL="457200" lvl="1" indent="0">
              <a:buNone/>
            </a:pPr>
            <a:endParaRPr lang="fr-FR" dirty="0"/>
          </a:p>
          <a:p>
            <a:r>
              <a:rPr lang="fr-FR" dirty="0"/>
              <a:t>Les deux variables météorologiques les plus influentes sont la composante horizontale de la vitesse du vent (U) et la température (T)</a:t>
            </a:r>
          </a:p>
          <a:p>
            <a:pPr marL="0" indent="0">
              <a:buNone/>
            </a:pPr>
            <a:endParaRPr lang="fr-FR" dirty="0"/>
          </a:p>
          <a:p>
            <a:pPr marL="0" indent="0">
              <a:buNone/>
            </a:pPr>
            <a:r>
              <a:rPr lang="fr-FR" u="sng" dirty="0"/>
              <a:t>Perspectives</a:t>
            </a:r>
          </a:p>
          <a:p>
            <a:r>
              <a:rPr lang="fr-FR" dirty="0"/>
              <a:t>Utilisation sur une plus grande série de période  pollinique (climat particulier, biologie de l’espèces, reproductibilité,…)</a:t>
            </a:r>
          </a:p>
          <a:p>
            <a:r>
              <a:rPr lang="fr-FR" dirty="0"/>
              <a:t>Utilisation des données météos plus locales </a:t>
            </a:r>
          </a:p>
          <a:p>
            <a:pPr marL="0" indent="0">
              <a:buNone/>
            </a:pPr>
            <a:endParaRPr lang="fr-FR" dirty="0"/>
          </a:p>
          <a:p>
            <a:pPr marL="0" indent="0">
              <a:buNone/>
            </a:pPr>
            <a:endParaRPr lang="fr-FR" dirty="0"/>
          </a:p>
        </p:txBody>
      </p:sp>
      <p:sp>
        <p:nvSpPr>
          <p:cNvPr id="6" name="Rectangle 5">
            <a:extLst>
              <a:ext uri="{FF2B5EF4-FFF2-40B4-BE49-F238E27FC236}">
                <a16:creationId xmlns:a16="http://schemas.microsoft.com/office/drawing/2014/main" id="{13309068-E8C5-495F-A88C-107D5B7974BF}"/>
              </a:ext>
            </a:extLst>
          </p:cNvPr>
          <p:cNvSpPr/>
          <p:nvPr/>
        </p:nvSpPr>
        <p:spPr>
          <a:xfrm>
            <a:off x="9075817" y="1560101"/>
            <a:ext cx="2187587" cy="369332"/>
          </a:xfrm>
          <a:prstGeom prst="rect">
            <a:avLst/>
          </a:prstGeom>
        </p:spPr>
        <p:txBody>
          <a:bodyPr wrap="none">
            <a:spAutoFit/>
          </a:bodyPr>
          <a:lstStyle/>
          <a:p>
            <a:r>
              <a:rPr lang="fr-FR" dirty="0">
                <a:solidFill>
                  <a:srgbClr val="4D4D4D"/>
                </a:solidFill>
              </a:rPr>
              <a:t>Cercle de corrélation </a:t>
            </a:r>
            <a:endParaRPr lang="fr-FR" dirty="0"/>
          </a:p>
        </p:txBody>
      </p:sp>
    </p:spTree>
    <p:extLst>
      <p:ext uri="{BB962C8B-B14F-4D97-AF65-F5344CB8AC3E}">
        <p14:creationId xmlns:p14="http://schemas.microsoft.com/office/powerpoint/2010/main" val="5505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nvSpPr>
        <p:spPr>
          <a:xfrm>
            <a:off x="4007768" y="116632"/>
            <a:ext cx="7680176" cy="861774"/>
          </a:xfrm>
          <a:prstGeom prst="rect">
            <a:avLst/>
          </a:prstGeom>
          <a:noFill/>
        </p:spPr>
        <p:txBody>
          <a:bodyPr wrap="square" rtlCol="0">
            <a:spAutoFit/>
          </a:bodyPr>
          <a:lstStyle/>
          <a:p>
            <a:pPr algn="r"/>
            <a:r>
              <a:rPr lang="fr-FR" sz="2500" b="1" dirty="0">
                <a:solidFill>
                  <a:srgbClr val="009FE3"/>
                </a:solidFill>
                <a:latin typeface="Malgun Gothic" panose="020B0503020000020004" pitchFamily="34" charset="-127"/>
                <a:ea typeface="Malgun Gothic" panose="020B0503020000020004" pitchFamily="34" charset="-127"/>
                <a:cs typeface="Yantramanav" panose="02000000000000000000" pitchFamily="2" charset="0"/>
              </a:rPr>
              <a:t>Conseil Régional d’Île-de-France</a:t>
            </a:r>
            <a:br>
              <a:rPr lang="fr-FR" sz="2500" b="1" dirty="0">
                <a:solidFill>
                  <a:srgbClr val="009FE3"/>
                </a:solidFill>
                <a:latin typeface="Malgun Gothic" panose="020B0503020000020004" pitchFamily="34" charset="-127"/>
                <a:ea typeface="Malgun Gothic" panose="020B0503020000020004" pitchFamily="34" charset="-127"/>
                <a:cs typeface="Yantramanav" panose="02000000000000000000" pitchFamily="2" charset="0"/>
              </a:rPr>
            </a:br>
            <a:r>
              <a:rPr lang="fr-FR" sz="2500" b="1" dirty="0">
                <a:solidFill>
                  <a:srgbClr val="009FE3"/>
                </a:solidFill>
                <a:latin typeface="Malgun Gothic" panose="020B0503020000020004" pitchFamily="34" charset="-127"/>
                <a:ea typeface="Malgun Gothic" panose="020B0503020000020004" pitchFamily="34" charset="-127"/>
                <a:cs typeface="Yantramanav" panose="02000000000000000000" pitchFamily="2" charset="0"/>
              </a:rPr>
              <a:t>Réunion d’avancement Projet</a:t>
            </a:r>
          </a:p>
        </p:txBody>
      </p:sp>
      <p:sp>
        <p:nvSpPr>
          <p:cNvPr id="6" name="Rectangle 5"/>
          <p:cNvSpPr/>
          <p:nvPr/>
        </p:nvSpPr>
        <p:spPr>
          <a:xfrm>
            <a:off x="723912" y="3717032"/>
            <a:ext cx="9908592" cy="646331"/>
          </a:xfrm>
          <a:prstGeom prst="rect">
            <a:avLst/>
          </a:prstGeom>
        </p:spPr>
        <p:txBody>
          <a:bodyPr wrap="square">
            <a:spAutoFit/>
          </a:bodyPr>
          <a:lstStyle/>
          <a:p>
            <a:r>
              <a:rPr lang="fr-FR" sz="3600" b="1" dirty="0">
                <a:solidFill>
                  <a:schemeClr val="bg1"/>
                </a:solidFill>
                <a:latin typeface="Malgun Gothic" panose="020B0503020000020004" pitchFamily="34" charset="-127"/>
                <a:ea typeface="Malgun Gothic" panose="020B0503020000020004" pitchFamily="34" charset="-127"/>
                <a:cs typeface="Yantramanav" panose="02000000000000000000" pitchFamily="2" charset="0"/>
              </a:rPr>
              <a:t>Projection d’un réseau de capteurs en IDF</a:t>
            </a: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00456" y="1340768"/>
            <a:ext cx="1684697" cy="1190492"/>
          </a:xfrm>
          <a:prstGeom prst="rect">
            <a:avLst/>
          </a:prstGeom>
        </p:spPr>
      </p:pic>
    </p:spTree>
    <p:extLst>
      <p:ext uri="{BB962C8B-B14F-4D97-AF65-F5344CB8AC3E}">
        <p14:creationId xmlns:p14="http://schemas.microsoft.com/office/powerpoint/2010/main" val="3759585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D8C11-E1A2-4326-BCFA-1774BBF71BD7}"/>
              </a:ext>
            </a:extLst>
          </p:cNvPr>
          <p:cNvSpPr>
            <a:spLocks noGrp="1"/>
          </p:cNvSpPr>
          <p:nvPr>
            <p:ph type="title"/>
          </p:nvPr>
        </p:nvSpPr>
        <p:spPr>
          <a:xfrm>
            <a:off x="2647147" y="1091503"/>
            <a:ext cx="9337037" cy="519966"/>
          </a:xfrm>
        </p:spPr>
        <p:txBody>
          <a:bodyPr/>
          <a:lstStyle/>
          <a:p>
            <a:r>
              <a:rPr lang="fr-FR" sz="2800" b="1" dirty="0"/>
              <a:t>Projection d’un réseau de capteurs automatiques en IDF </a:t>
            </a:r>
            <a:br>
              <a:rPr lang="fr-FR" dirty="0"/>
            </a:br>
            <a:endParaRPr lang="fr-FR" dirty="0"/>
          </a:p>
        </p:txBody>
      </p:sp>
      <p:sp>
        <p:nvSpPr>
          <p:cNvPr id="3" name="Espace réservé du pied de page 2">
            <a:extLst>
              <a:ext uri="{FF2B5EF4-FFF2-40B4-BE49-F238E27FC236}">
                <a16:creationId xmlns:a16="http://schemas.microsoft.com/office/drawing/2014/main" id="{4028061C-F3B2-4BFD-B4D4-C9625CB8A712}"/>
              </a:ext>
            </a:extLst>
          </p:cNvPr>
          <p:cNvSpPr>
            <a:spLocks noGrp="1"/>
          </p:cNvSpPr>
          <p:nvPr>
            <p:ph type="ftr" sz="quarter" idx="10"/>
          </p:nvPr>
        </p:nvSpPr>
        <p:spPr/>
        <p:txBody>
          <a:bodyPr/>
          <a:lstStyle/>
          <a:p>
            <a:r>
              <a:rPr lang="fr-FR"/>
              <a:t>AIRLAB, l'accélérateur de solutions pour la qualité de l'air</a:t>
            </a:r>
            <a:endParaRPr lang="fr-FR" dirty="0"/>
          </a:p>
        </p:txBody>
      </p:sp>
      <p:sp>
        <p:nvSpPr>
          <p:cNvPr id="4" name="Espace réservé du numéro de diapositive 3">
            <a:extLst>
              <a:ext uri="{FF2B5EF4-FFF2-40B4-BE49-F238E27FC236}">
                <a16:creationId xmlns:a16="http://schemas.microsoft.com/office/drawing/2014/main" id="{90673B40-46D3-4CB8-A996-7F506F43C57F}"/>
              </a:ext>
            </a:extLst>
          </p:cNvPr>
          <p:cNvSpPr>
            <a:spLocks noGrp="1"/>
          </p:cNvSpPr>
          <p:nvPr>
            <p:ph type="sldNum" sz="quarter" idx="11"/>
          </p:nvPr>
        </p:nvSpPr>
        <p:spPr/>
        <p:txBody>
          <a:bodyPr/>
          <a:lstStyle/>
          <a:p>
            <a:fld id="{843A154F-9BBC-45A3-B40D-00159CB0D4F1}" type="slidenum">
              <a:rPr lang="fr-FR" smtClean="0"/>
              <a:pPr/>
              <a:t>29</a:t>
            </a:fld>
            <a:endParaRPr lang="fr-FR" dirty="0"/>
          </a:p>
        </p:txBody>
      </p:sp>
      <p:sp>
        <p:nvSpPr>
          <p:cNvPr id="9" name="Espace réservé du texte 4">
            <a:extLst>
              <a:ext uri="{FF2B5EF4-FFF2-40B4-BE49-F238E27FC236}">
                <a16:creationId xmlns:a16="http://schemas.microsoft.com/office/drawing/2014/main" id="{C19D90E8-ECB7-414D-88AD-A7937E4E453A}"/>
              </a:ext>
            </a:extLst>
          </p:cNvPr>
          <p:cNvSpPr>
            <a:spLocks noGrp="1"/>
          </p:cNvSpPr>
          <p:nvPr>
            <p:ph type="body" sz="quarter" idx="12"/>
          </p:nvPr>
        </p:nvSpPr>
        <p:spPr>
          <a:xfrm>
            <a:off x="207816" y="1611468"/>
            <a:ext cx="11161240" cy="4913875"/>
          </a:xfrm>
        </p:spPr>
        <p:txBody>
          <a:bodyPr/>
          <a:lstStyle/>
          <a:p>
            <a:r>
              <a:rPr lang="fr-FR" dirty="0"/>
              <a:t>La densité spatiale optimum de sites de mesures automatiques des pollens est variable selon la topologie et la présence de massifs végétaux mais on estime, selon les études faites à partir des mesures « Hirst », </a:t>
            </a:r>
            <a:r>
              <a:rPr lang="fr-FR" dirty="0">
                <a:solidFill>
                  <a:srgbClr val="FF7C00"/>
                </a:solidFill>
              </a:rPr>
              <a:t>qu’un capteur peut mesurer des </a:t>
            </a:r>
            <a:r>
              <a:rPr lang="fr-FR" dirty="0"/>
              <a:t>pollens représentatifs d’un territoire </a:t>
            </a:r>
            <a:r>
              <a:rPr lang="fr-FR" dirty="0">
                <a:solidFill>
                  <a:srgbClr val="FF7C00"/>
                </a:solidFill>
              </a:rPr>
              <a:t>dans un rayon de 20 à 50 km.</a:t>
            </a:r>
            <a:endParaRPr lang="fr-FR" dirty="0"/>
          </a:p>
          <a:p>
            <a:r>
              <a:rPr lang="fr-FR" dirty="0"/>
              <a:t>Sur le territoire de l’</a:t>
            </a:r>
            <a:r>
              <a:rPr lang="fr-FR" dirty="0">
                <a:solidFill>
                  <a:srgbClr val="FF7C00"/>
                </a:solidFill>
              </a:rPr>
              <a:t>Île-de-France, </a:t>
            </a:r>
            <a:r>
              <a:rPr lang="fr-FR" dirty="0"/>
              <a:t>les </a:t>
            </a:r>
            <a:r>
              <a:rPr lang="fr-FR" dirty="0">
                <a:solidFill>
                  <a:srgbClr val="FF7C00"/>
                </a:solidFill>
              </a:rPr>
              <a:t>latences de pollinisation </a:t>
            </a:r>
            <a:r>
              <a:rPr lang="fr-FR" dirty="0"/>
              <a:t>entre le Sud et le Nord ou l’Est et l’Ouest peuvent aller </a:t>
            </a:r>
            <a:r>
              <a:rPr lang="fr-FR" dirty="0">
                <a:solidFill>
                  <a:srgbClr val="FF7C00"/>
                </a:solidFill>
              </a:rPr>
              <a:t>jusqu’à quelques jours</a:t>
            </a:r>
            <a:r>
              <a:rPr lang="fr-FR" dirty="0"/>
              <a:t>, la prévision devrait donc se faire à une échelle spatiale relativement fine.</a:t>
            </a:r>
          </a:p>
          <a:p>
            <a:r>
              <a:rPr lang="fr-FR" dirty="0"/>
              <a:t>La meilleure solution pourraient être de placer des capteurs à proximité des massifs végétaux (</a:t>
            </a:r>
            <a:r>
              <a:rPr lang="fr-FR" dirty="0">
                <a:solidFill>
                  <a:srgbClr val="FF7C00"/>
                </a:solidFill>
              </a:rPr>
              <a:t>capteurs de proximité</a:t>
            </a:r>
            <a:r>
              <a:rPr lang="fr-FR" dirty="0"/>
              <a:t>) et d’en placer en centre urbain (</a:t>
            </a:r>
            <a:r>
              <a:rPr lang="fr-FR" dirty="0">
                <a:solidFill>
                  <a:srgbClr val="FF7C00"/>
                </a:solidFill>
              </a:rPr>
              <a:t>capteur de fond</a:t>
            </a:r>
            <a:r>
              <a:rPr lang="fr-FR" dirty="0"/>
              <a:t>), similairement à ce qui est aujourd’hui fait pour les capteurs de qualité de l’air (en inversé pour le fond / proximité).</a:t>
            </a:r>
          </a:p>
          <a:p>
            <a:r>
              <a:rPr lang="fr-FR" dirty="0"/>
              <a:t>La logique d’installation similaire aux capteurs de polluants de l’air, à savoir des capteurs de proximité et des capteurs de fond, </a:t>
            </a:r>
            <a:r>
              <a:rPr lang="fr-FR" dirty="0">
                <a:solidFill>
                  <a:srgbClr val="FF7C00"/>
                </a:solidFill>
              </a:rPr>
              <a:t>complétée par des campagnes locales ponctuelles</a:t>
            </a:r>
            <a:r>
              <a:rPr lang="fr-FR" dirty="0"/>
              <a:t>, pourrait être appliquée à la surveillance des pollens. </a:t>
            </a:r>
          </a:p>
          <a:p>
            <a:pPr marL="0" indent="0">
              <a:buNone/>
            </a:pPr>
            <a:endParaRPr lang="fr-FR" dirty="0"/>
          </a:p>
        </p:txBody>
      </p:sp>
    </p:spTree>
    <p:extLst>
      <p:ext uri="{BB962C8B-B14F-4D97-AF65-F5344CB8AC3E}">
        <p14:creationId xmlns:p14="http://schemas.microsoft.com/office/powerpoint/2010/main" val="2402445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D8C11-E1A2-4326-BCFA-1774BBF71BD7}"/>
              </a:ext>
            </a:extLst>
          </p:cNvPr>
          <p:cNvSpPr>
            <a:spLocks noGrp="1"/>
          </p:cNvSpPr>
          <p:nvPr>
            <p:ph type="title"/>
          </p:nvPr>
        </p:nvSpPr>
        <p:spPr>
          <a:xfrm>
            <a:off x="2647147" y="1091503"/>
            <a:ext cx="9337037" cy="519966"/>
          </a:xfrm>
        </p:spPr>
        <p:txBody>
          <a:bodyPr/>
          <a:lstStyle/>
          <a:p>
            <a:r>
              <a:rPr lang="fr-FR" sz="2800" b="1" dirty="0"/>
              <a:t>Projection d’un réseau de capteurs automatiques en IDF </a:t>
            </a:r>
            <a:br>
              <a:rPr lang="fr-FR" dirty="0"/>
            </a:br>
            <a:endParaRPr lang="fr-FR" dirty="0"/>
          </a:p>
        </p:txBody>
      </p:sp>
      <p:sp>
        <p:nvSpPr>
          <p:cNvPr id="3" name="Espace réservé du pied de page 2">
            <a:extLst>
              <a:ext uri="{FF2B5EF4-FFF2-40B4-BE49-F238E27FC236}">
                <a16:creationId xmlns:a16="http://schemas.microsoft.com/office/drawing/2014/main" id="{4028061C-F3B2-4BFD-B4D4-C9625CB8A712}"/>
              </a:ext>
            </a:extLst>
          </p:cNvPr>
          <p:cNvSpPr>
            <a:spLocks noGrp="1"/>
          </p:cNvSpPr>
          <p:nvPr>
            <p:ph type="ftr" sz="quarter" idx="10"/>
          </p:nvPr>
        </p:nvSpPr>
        <p:spPr/>
        <p:txBody>
          <a:bodyPr/>
          <a:lstStyle/>
          <a:p>
            <a:r>
              <a:rPr lang="fr-FR"/>
              <a:t>AIRLAB, l'accélérateur de solutions pour la qualité de l'air</a:t>
            </a:r>
            <a:endParaRPr lang="fr-FR" dirty="0"/>
          </a:p>
        </p:txBody>
      </p:sp>
      <p:sp>
        <p:nvSpPr>
          <p:cNvPr id="4" name="Espace réservé du numéro de diapositive 3">
            <a:extLst>
              <a:ext uri="{FF2B5EF4-FFF2-40B4-BE49-F238E27FC236}">
                <a16:creationId xmlns:a16="http://schemas.microsoft.com/office/drawing/2014/main" id="{90673B40-46D3-4CB8-A996-7F506F43C57F}"/>
              </a:ext>
            </a:extLst>
          </p:cNvPr>
          <p:cNvSpPr>
            <a:spLocks noGrp="1"/>
          </p:cNvSpPr>
          <p:nvPr>
            <p:ph type="sldNum" sz="quarter" idx="11"/>
          </p:nvPr>
        </p:nvSpPr>
        <p:spPr/>
        <p:txBody>
          <a:bodyPr/>
          <a:lstStyle/>
          <a:p>
            <a:fld id="{843A154F-9BBC-45A3-B40D-00159CB0D4F1}" type="slidenum">
              <a:rPr lang="fr-FR" smtClean="0"/>
              <a:pPr/>
              <a:t>30</a:t>
            </a:fld>
            <a:endParaRPr lang="fr-FR" dirty="0"/>
          </a:p>
        </p:txBody>
      </p:sp>
      <p:sp>
        <p:nvSpPr>
          <p:cNvPr id="9" name="Espace réservé du texte 4">
            <a:extLst>
              <a:ext uri="{FF2B5EF4-FFF2-40B4-BE49-F238E27FC236}">
                <a16:creationId xmlns:a16="http://schemas.microsoft.com/office/drawing/2014/main" id="{C19D90E8-ECB7-414D-88AD-A7937E4E453A}"/>
              </a:ext>
            </a:extLst>
          </p:cNvPr>
          <p:cNvSpPr>
            <a:spLocks noGrp="1"/>
          </p:cNvSpPr>
          <p:nvPr>
            <p:ph type="body" sz="quarter" idx="12"/>
          </p:nvPr>
        </p:nvSpPr>
        <p:spPr>
          <a:xfrm>
            <a:off x="515380" y="2080193"/>
            <a:ext cx="5580620" cy="4277542"/>
          </a:xfrm>
        </p:spPr>
        <p:txBody>
          <a:bodyPr/>
          <a:lstStyle/>
          <a:p>
            <a:pPr algn="just"/>
            <a:r>
              <a:rPr lang="fr-FR" dirty="0"/>
              <a:t>A partir de ces informations, nous avons représenté un réseau de capteurs à l’échelle du territoire de l’Île-de-France. </a:t>
            </a:r>
            <a:r>
              <a:rPr lang="fr-FR" dirty="0">
                <a:solidFill>
                  <a:srgbClr val="FF7C00"/>
                </a:solidFill>
              </a:rPr>
              <a:t>Avec un rayon de 30 km</a:t>
            </a:r>
            <a:r>
              <a:rPr lang="fr-FR" dirty="0"/>
              <a:t> par capteur, </a:t>
            </a:r>
            <a:r>
              <a:rPr lang="fr-FR" dirty="0">
                <a:solidFill>
                  <a:srgbClr val="FF7C00"/>
                </a:solidFill>
              </a:rPr>
              <a:t>6 capteurs seraient nécessaires</a:t>
            </a:r>
            <a:r>
              <a:rPr lang="fr-FR" dirty="0"/>
              <a:t> pour couvrir le territoire.</a:t>
            </a:r>
          </a:p>
          <a:p>
            <a:pPr algn="just"/>
            <a:endParaRPr lang="fr-FR" dirty="0"/>
          </a:p>
          <a:p>
            <a:pPr algn="just"/>
            <a:r>
              <a:rPr lang="fr-FR" dirty="0"/>
              <a:t>Avec un rayon de </a:t>
            </a:r>
            <a:r>
              <a:rPr lang="fr-FR" dirty="0">
                <a:solidFill>
                  <a:srgbClr val="FF7C00"/>
                </a:solidFill>
              </a:rPr>
              <a:t>20 km</a:t>
            </a:r>
            <a:r>
              <a:rPr lang="fr-FR" dirty="0"/>
              <a:t> par capteur, </a:t>
            </a:r>
            <a:r>
              <a:rPr lang="fr-FR" dirty="0">
                <a:solidFill>
                  <a:srgbClr val="FF7C00"/>
                </a:solidFill>
              </a:rPr>
              <a:t>14 capteurs</a:t>
            </a:r>
            <a:r>
              <a:rPr lang="fr-FR" dirty="0"/>
              <a:t> seraient nécessaires. </a:t>
            </a:r>
          </a:p>
        </p:txBody>
      </p:sp>
      <p:pic>
        <p:nvPicPr>
          <p:cNvPr id="6" name="Image 5">
            <a:extLst>
              <a:ext uri="{FF2B5EF4-FFF2-40B4-BE49-F238E27FC236}">
                <a16:creationId xmlns:a16="http://schemas.microsoft.com/office/drawing/2014/main" id="{9DEF8542-C801-4979-93AB-5CF226AA0053}"/>
              </a:ext>
            </a:extLst>
          </p:cNvPr>
          <p:cNvPicPr/>
          <p:nvPr/>
        </p:nvPicPr>
        <p:blipFill rotWithShape="1">
          <a:blip r:embed="rId2" cstate="print">
            <a:extLst>
              <a:ext uri="{28A0092B-C50C-407E-A947-70E740481C1C}">
                <a14:useLocalDpi xmlns:a14="http://schemas.microsoft.com/office/drawing/2010/main" val="0"/>
              </a:ext>
            </a:extLst>
          </a:blip>
          <a:srcRect l="37533" t="21164" r="14187" b="11816"/>
          <a:stretch/>
        </p:blipFill>
        <p:spPr bwMode="auto">
          <a:xfrm>
            <a:off x="6807502" y="2060848"/>
            <a:ext cx="5148572" cy="4061518"/>
          </a:xfrm>
          <a:prstGeom prst="rect">
            <a:avLst/>
          </a:prstGeom>
          <a:ln>
            <a:noFill/>
          </a:ln>
          <a:extLst>
            <a:ext uri="{53640926-AAD7-44D8-BBD7-CCE9431645EC}">
              <a14:shadowObscured xmlns:a14="http://schemas.microsoft.com/office/drawing/2010/main"/>
            </a:ext>
          </a:extLst>
        </p:spPr>
      </p:pic>
      <p:sp>
        <p:nvSpPr>
          <p:cNvPr id="5" name="ZoneTexte 4">
            <a:extLst>
              <a:ext uri="{FF2B5EF4-FFF2-40B4-BE49-F238E27FC236}">
                <a16:creationId xmlns:a16="http://schemas.microsoft.com/office/drawing/2014/main" id="{F347DC8E-03C1-4F21-BFD4-B535AC25B2AC}"/>
              </a:ext>
            </a:extLst>
          </p:cNvPr>
          <p:cNvSpPr txBox="1"/>
          <p:nvPr/>
        </p:nvSpPr>
        <p:spPr>
          <a:xfrm>
            <a:off x="7956206" y="6203846"/>
            <a:ext cx="2952328" cy="307777"/>
          </a:xfrm>
          <a:prstGeom prst="rect">
            <a:avLst/>
          </a:prstGeom>
          <a:noFill/>
        </p:spPr>
        <p:txBody>
          <a:bodyPr wrap="square" rtlCol="0">
            <a:spAutoFit/>
          </a:bodyPr>
          <a:lstStyle/>
          <a:p>
            <a:pPr algn="ctr"/>
            <a:r>
              <a:rPr lang="fr-FR" sz="1400" b="1" dirty="0">
                <a:solidFill>
                  <a:srgbClr val="4A7EBB"/>
                </a:solidFill>
                <a:latin typeface="Malgun Gothic" panose="020B0503020000020004" pitchFamily="34" charset="-127"/>
                <a:ea typeface="Malgun Gothic" panose="020B0503020000020004" pitchFamily="34" charset="-127"/>
              </a:rPr>
              <a:t>Superficie IDF = 1/3 Suisse</a:t>
            </a:r>
          </a:p>
        </p:txBody>
      </p:sp>
    </p:spTree>
    <p:extLst>
      <p:ext uri="{BB962C8B-B14F-4D97-AF65-F5344CB8AC3E}">
        <p14:creationId xmlns:p14="http://schemas.microsoft.com/office/powerpoint/2010/main" val="3304579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rotWithShape="1">
          <a:blip r:embed="rId3">
            <a:extLst>
              <a:ext uri="{28A0092B-C50C-407E-A947-70E740481C1C}">
                <a14:useLocalDpi xmlns:a14="http://schemas.microsoft.com/office/drawing/2010/main" val="0"/>
              </a:ext>
            </a:extLst>
          </a:blip>
          <a:srcRect l="6677" r="4063"/>
          <a:stretch/>
        </p:blipFill>
        <p:spPr>
          <a:xfrm>
            <a:off x="-24680" y="1073915"/>
            <a:ext cx="12241360" cy="5811469"/>
          </a:xfrm>
          <a:prstGeom prst="rect">
            <a:avLst/>
          </a:prstGeom>
        </p:spPr>
      </p:pic>
      <p:sp>
        <p:nvSpPr>
          <p:cNvPr id="10" name="ZoneTexte 9"/>
          <p:cNvSpPr txBox="1"/>
          <p:nvPr/>
        </p:nvSpPr>
        <p:spPr>
          <a:xfrm>
            <a:off x="4536504" y="58072"/>
            <a:ext cx="7680176" cy="830997"/>
          </a:xfrm>
          <a:prstGeom prst="rect">
            <a:avLst/>
          </a:prstGeom>
          <a:noFill/>
        </p:spPr>
        <p:txBody>
          <a:bodyPr wrap="square" rtlCol="0">
            <a:spAutoFit/>
          </a:bodyPr>
          <a:lstStyle/>
          <a:p>
            <a:pPr algn="r"/>
            <a:r>
              <a:rPr lang="fr-FR" sz="4800" dirty="0">
                <a:solidFill>
                  <a:srgbClr val="009FE3"/>
                </a:solidFill>
                <a:latin typeface="Malgun Gothic" panose="020B0503020000020004" pitchFamily="34" charset="-127"/>
                <a:ea typeface="Malgun Gothic" panose="020B0503020000020004" pitchFamily="34" charset="-127"/>
                <a:cs typeface="Yantramanav" panose="02000000000000000000" pitchFamily="2" charset="0"/>
              </a:rPr>
              <a:t>www.airlab.solutions</a:t>
            </a:r>
            <a:endParaRPr lang="fr-FR" sz="4800" b="1" dirty="0">
              <a:solidFill>
                <a:srgbClr val="009FE3"/>
              </a:solidFill>
              <a:latin typeface="Malgun Gothic" panose="020B0503020000020004" pitchFamily="34" charset="-127"/>
              <a:ea typeface="Malgun Gothic" panose="020B0503020000020004" pitchFamily="34" charset="-127"/>
              <a:cs typeface="Yantramanav" panose="02000000000000000000" pitchFamily="2" charset="0"/>
            </a:endParaRPr>
          </a:p>
        </p:txBody>
      </p:sp>
      <p:pic>
        <p:nvPicPr>
          <p:cNvPr id="4" name="Image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4496" y="-99391"/>
            <a:ext cx="3697399" cy="2016224"/>
          </a:xfrm>
          <a:prstGeom prst="rect">
            <a:avLst/>
          </a:prstGeom>
        </p:spPr>
      </p:pic>
      <p:pic>
        <p:nvPicPr>
          <p:cNvPr id="7" name="Picture 8" descr="https://g.twimg.com/Twitter_logo_blue.png"/>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11608067" y="1242456"/>
            <a:ext cx="441298" cy="358773"/>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96318" y="1174372"/>
            <a:ext cx="456903" cy="456903"/>
          </a:xfrm>
          <a:prstGeom prst="rect">
            <a:avLst/>
          </a:prstGeom>
        </p:spPr>
      </p:pic>
      <p:pic>
        <p:nvPicPr>
          <p:cNvPr id="9" name="Image 8"/>
          <p:cNvPicPr>
            <a:picLocks noChangeAspect="1"/>
          </p:cNvPicPr>
          <p:nvPr/>
        </p:nvPicPr>
        <p:blipFill rotWithShape="1">
          <a:blip r:embed="rId7" cstate="print">
            <a:extLst>
              <a:ext uri="{28A0092B-C50C-407E-A947-70E740481C1C}">
                <a14:useLocalDpi xmlns:a14="http://schemas.microsoft.com/office/drawing/2010/main" val="0"/>
              </a:ext>
            </a:extLst>
          </a:blip>
          <a:srcRect l="13351" t="8119" r="12149" b="22757"/>
          <a:stretch/>
        </p:blipFill>
        <p:spPr>
          <a:xfrm>
            <a:off x="9554989" y="1124744"/>
            <a:ext cx="556404" cy="516247"/>
          </a:xfrm>
          <a:prstGeom prst="rect">
            <a:avLst/>
          </a:prstGeom>
          <a:noFill/>
          <a:ln>
            <a:noFill/>
          </a:ln>
        </p:spPr>
      </p:pic>
      <p:pic>
        <p:nvPicPr>
          <p:cNvPr id="14" name="Image 13"/>
          <p:cNvPicPr>
            <a:picLocks noChangeAspect="1"/>
          </p:cNvPicPr>
          <p:nvPr/>
        </p:nvPicPr>
        <p:blipFill>
          <a:blip r:embed="rId8">
            <a:clrChange>
              <a:clrFrom>
                <a:srgbClr val="000000"/>
              </a:clrFrom>
              <a:clrTo>
                <a:srgbClr val="000000">
                  <a:alpha val="0"/>
                </a:srgbClr>
              </a:clrTo>
            </a:clrChange>
            <a:duotone>
              <a:prstClr val="black"/>
              <a:schemeClr val="tx1">
                <a:tint val="45000"/>
                <a:satMod val="400000"/>
              </a:schemeClr>
            </a:duotone>
          </a:blip>
          <a:stretch>
            <a:fillRect/>
          </a:stretch>
        </p:blipFill>
        <p:spPr>
          <a:xfrm>
            <a:off x="10920536" y="1158414"/>
            <a:ext cx="529880" cy="528845"/>
          </a:xfrm>
          <a:prstGeom prst="rect">
            <a:avLst/>
          </a:prstGeom>
        </p:spPr>
      </p:pic>
      <p:cxnSp>
        <p:nvCxnSpPr>
          <p:cNvPr id="16" name="Connecteur droit 15"/>
          <p:cNvCxnSpPr/>
          <p:nvPr/>
        </p:nvCxnSpPr>
        <p:spPr>
          <a:xfrm>
            <a:off x="1487488" y="4869160"/>
            <a:ext cx="3528392" cy="216024"/>
          </a:xfrm>
          <a:prstGeom prst="line">
            <a:avLst/>
          </a:prstGeom>
        </p:spPr>
        <p:style>
          <a:lnRef idx="1">
            <a:schemeClr val="accent1"/>
          </a:lnRef>
          <a:fillRef idx="0">
            <a:schemeClr val="accent1"/>
          </a:fillRef>
          <a:effectRef idx="0">
            <a:schemeClr val="accent1"/>
          </a:effectRef>
          <a:fontRef idx="minor">
            <a:schemeClr val="tx1"/>
          </a:fontRef>
        </p:style>
      </p:cxnSp>
      <p:sp>
        <p:nvSpPr>
          <p:cNvPr id="12" name="Titre 2"/>
          <p:cNvSpPr txBox="1">
            <a:spLocks/>
          </p:cNvSpPr>
          <p:nvPr/>
        </p:nvSpPr>
        <p:spPr>
          <a:xfrm>
            <a:off x="4871864" y="3543598"/>
            <a:ext cx="2885133" cy="132556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rgbClr val="FFFFFF"/>
                </a:solidFill>
                <a:latin typeface="Malgun Gothic" panose="020B0503020000020004" pitchFamily="34" charset="-127"/>
                <a:ea typeface="Malgun Gothic" panose="020B0503020000020004" pitchFamily="34" charset="-127"/>
                <a:cs typeface="+mj-cs"/>
              </a:defRPr>
            </a:lvl1pPr>
          </a:lstStyle>
          <a:p>
            <a:r>
              <a:rPr lang="fr-FR" dirty="0">
                <a:latin typeface="MV Boli" panose="02000500030200090000" pitchFamily="2" charset="0"/>
                <a:cs typeface="MV Boli" panose="02000500030200090000" pitchFamily="2" charset="0"/>
              </a:rPr>
              <a:t>Merci !</a:t>
            </a:r>
          </a:p>
        </p:txBody>
      </p:sp>
    </p:spTree>
    <p:extLst>
      <p:ext uri="{BB962C8B-B14F-4D97-AF65-F5344CB8AC3E}">
        <p14:creationId xmlns:p14="http://schemas.microsoft.com/office/powerpoint/2010/main" val="2320559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D8C11-E1A2-4326-BCFA-1774BBF71BD7}"/>
              </a:ext>
            </a:extLst>
          </p:cNvPr>
          <p:cNvSpPr>
            <a:spLocks noGrp="1"/>
          </p:cNvSpPr>
          <p:nvPr>
            <p:ph type="title"/>
          </p:nvPr>
        </p:nvSpPr>
        <p:spPr>
          <a:xfrm>
            <a:off x="2639616" y="1052736"/>
            <a:ext cx="10360585" cy="519966"/>
          </a:xfrm>
        </p:spPr>
        <p:txBody>
          <a:bodyPr/>
          <a:lstStyle/>
          <a:p>
            <a:r>
              <a:rPr lang="fr-FR" sz="2800" b="1" dirty="0"/>
              <a:t>ANALYSE DES COMPOSANTES PRINCIPALES </a:t>
            </a:r>
            <a:br>
              <a:rPr lang="fr-FR" dirty="0"/>
            </a:br>
            <a:endParaRPr lang="fr-FR" dirty="0"/>
          </a:p>
        </p:txBody>
      </p:sp>
      <p:sp>
        <p:nvSpPr>
          <p:cNvPr id="3" name="Espace réservé du pied de page 2">
            <a:extLst>
              <a:ext uri="{FF2B5EF4-FFF2-40B4-BE49-F238E27FC236}">
                <a16:creationId xmlns:a16="http://schemas.microsoft.com/office/drawing/2014/main" id="{4028061C-F3B2-4BFD-B4D4-C9625CB8A712}"/>
              </a:ext>
            </a:extLst>
          </p:cNvPr>
          <p:cNvSpPr>
            <a:spLocks noGrp="1"/>
          </p:cNvSpPr>
          <p:nvPr>
            <p:ph type="ftr" sz="quarter" idx="10"/>
          </p:nvPr>
        </p:nvSpPr>
        <p:spPr/>
        <p:txBody>
          <a:bodyPr/>
          <a:lstStyle/>
          <a:p>
            <a:r>
              <a:rPr lang="fr-FR"/>
              <a:t>AIRLAB, l'accélérateur de solutions pour la qualité de l'air</a:t>
            </a:r>
            <a:endParaRPr lang="fr-FR" dirty="0"/>
          </a:p>
        </p:txBody>
      </p:sp>
      <p:sp>
        <p:nvSpPr>
          <p:cNvPr id="4" name="Espace réservé du numéro de diapositive 3">
            <a:extLst>
              <a:ext uri="{FF2B5EF4-FFF2-40B4-BE49-F238E27FC236}">
                <a16:creationId xmlns:a16="http://schemas.microsoft.com/office/drawing/2014/main" id="{90673B40-46D3-4CB8-A996-7F506F43C57F}"/>
              </a:ext>
            </a:extLst>
          </p:cNvPr>
          <p:cNvSpPr>
            <a:spLocks noGrp="1"/>
          </p:cNvSpPr>
          <p:nvPr>
            <p:ph type="sldNum" sz="quarter" idx="11"/>
          </p:nvPr>
        </p:nvSpPr>
        <p:spPr/>
        <p:txBody>
          <a:bodyPr/>
          <a:lstStyle/>
          <a:p>
            <a:fld id="{843A154F-9BBC-45A3-B40D-00159CB0D4F1}" type="slidenum">
              <a:rPr lang="fr-FR" smtClean="0"/>
              <a:pPr/>
              <a:t>32</a:t>
            </a:fld>
            <a:endParaRPr lang="fr-FR" dirty="0"/>
          </a:p>
        </p:txBody>
      </p:sp>
      <p:sp>
        <p:nvSpPr>
          <p:cNvPr id="5" name="Espace réservé du texte 4">
            <a:extLst>
              <a:ext uri="{FF2B5EF4-FFF2-40B4-BE49-F238E27FC236}">
                <a16:creationId xmlns:a16="http://schemas.microsoft.com/office/drawing/2014/main" id="{07BFF821-3977-4092-ADC3-6FBE63D457F5}"/>
              </a:ext>
            </a:extLst>
          </p:cNvPr>
          <p:cNvSpPr>
            <a:spLocks noGrp="1"/>
          </p:cNvSpPr>
          <p:nvPr>
            <p:ph type="body" sz="quarter" idx="12"/>
          </p:nvPr>
        </p:nvSpPr>
        <p:spPr>
          <a:xfrm>
            <a:off x="397154" y="1624835"/>
            <a:ext cx="10729192" cy="4277542"/>
          </a:xfrm>
        </p:spPr>
        <p:txBody>
          <a:bodyPr/>
          <a:lstStyle/>
          <a:p>
            <a:r>
              <a:rPr lang="fr-FR" dirty="0"/>
              <a:t>Outil utilisé : </a:t>
            </a:r>
            <a:r>
              <a:rPr lang="fr-FR" dirty="0" err="1"/>
              <a:t>Rstudio</a:t>
            </a:r>
            <a:endParaRPr lang="fr-FR" dirty="0"/>
          </a:p>
          <a:p>
            <a:pPr lvl="1"/>
            <a:r>
              <a:rPr lang="fr-FR" sz="1800" dirty="0"/>
              <a:t>Puissance en calcul statistique avancé </a:t>
            </a:r>
          </a:p>
          <a:p>
            <a:pPr lvl="1"/>
            <a:r>
              <a:rPr lang="fr-FR" sz="1800" dirty="0"/>
              <a:t>Analyse multifactorielle et intelligence artificielle (BD exhaustive)</a:t>
            </a:r>
          </a:p>
          <a:p>
            <a:pPr marL="0" indent="0">
              <a:buNone/>
            </a:pPr>
            <a:endParaRPr lang="fr-FR" dirty="0"/>
          </a:p>
          <a:p>
            <a:r>
              <a:rPr lang="fr-FR" dirty="0"/>
              <a:t>Système Hirst : Système le plus aboutit </a:t>
            </a:r>
          </a:p>
          <a:p>
            <a:r>
              <a:rPr lang="fr-FR" dirty="0"/>
              <a:t>Taxon: Quercus (espèces donnant le plus de résultats non nuls)</a:t>
            </a:r>
          </a:p>
          <a:p>
            <a:r>
              <a:rPr lang="fr-FR" dirty="0"/>
              <a:t>Période pollinique (RNSA ) mi avril à mi mai </a:t>
            </a:r>
          </a:p>
          <a:p>
            <a:r>
              <a:rPr lang="fr-FR" dirty="0"/>
              <a:t>Données météorologiques : 5 variables météorologiques </a:t>
            </a:r>
          </a:p>
          <a:p>
            <a:pPr lvl="1"/>
            <a:r>
              <a:rPr lang="fr-FR" sz="1800" dirty="0"/>
              <a:t>La composante horizontale de la vitesse U</a:t>
            </a:r>
          </a:p>
          <a:p>
            <a:pPr lvl="1"/>
            <a:r>
              <a:rPr lang="fr-FR" sz="1800" dirty="0"/>
              <a:t>La composante verticale de la vitesse V</a:t>
            </a:r>
          </a:p>
          <a:p>
            <a:pPr lvl="1"/>
            <a:r>
              <a:rPr lang="fr-FR" sz="1800" dirty="0"/>
              <a:t>La température  </a:t>
            </a:r>
          </a:p>
          <a:p>
            <a:pPr lvl="1"/>
            <a:r>
              <a:rPr lang="fr-FR" sz="1800" dirty="0"/>
              <a:t>La précipitation </a:t>
            </a:r>
          </a:p>
          <a:p>
            <a:pPr lvl="1"/>
            <a:r>
              <a:rPr lang="fr-FR" sz="1800" dirty="0"/>
              <a:t>Le rayonnement solaire </a:t>
            </a:r>
            <a:endParaRPr lang="fr-FR" dirty="0"/>
          </a:p>
          <a:p>
            <a:pPr marL="0" indent="0">
              <a:buNone/>
            </a:pPr>
            <a:endParaRPr lang="fr-FR" dirty="0"/>
          </a:p>
        </p:txBody>
      </p:sp>
      <p:pic>
        <p:nvPicPr>
          <p:cNvPr id="7" name="Image 6">
            <a:extLst>
              <a:ext uri="{FF2B5EF4-FFF2-40B4-BE49-F238E27FC236}">
                <a16:creationId xmlns:a16="http://schemas.microsoft.com/office/drawing/2014/main" id="{E5B488F9-C551-4A59-9A1D-C8270B2A0904}"/>
              </a:ext>
            </a:extLst>
          </p:cNvPr>
          <p:cNvPicPr>
            <a:picLocks noChangeAspect="1"/>
          </p:cNvPicPr>
          <p:nvPr/>
        </p:nvPicPr>
        <p:blipFill>
          <a:blip r:embed="rId2" cstate="print"/>
          <a:stretch>
            <a:fillRect/>
          </a:stretch>
        </p:blipFill>
        <p:spPr>
          <a:xfrm>
            <a:off x="8832304" y="1841047"/>
            <a:ext cx="2291519" cy="804148"/>
          </a:xfrm>
          <a:prstGeom prst="rect">
            <a:avLst/>
          </a:prstGeom>
        </p:spPr>
      </p:pic>
      <p:pic>
        <p:nvPicPr>
          <p:cNvPr id="8" name="Image 7">
            <a:extLst>
              <a:ext uri="{FF2B5EF4-FFF2-40B4-BE49-F238E27FC236}">
                <a16:creationId xmlns:a16="http://schemas.microsoft.com/office/drawing/2014/main" id="{D4BCBD18-F897-49F3-89C5-0F2B0E67FB9C}"/>
              </a:ext>
            </a:extLst>
          </p:cNvPr>
          <p:cNvPicPr>
            <a:picLocks noChangeAspect="1"/>
          </p:cNvPicPr>
          <p:nvPr/>
        </p:nvPicPr>
        <p:blipFill>
          <a:blip r:embed="rId3"/>
          <a:stretch>
            <a:fillRect/>
          </a:stretch>
        </p:blipFill>
        <p:spPr>
          <a:xfrm>
            <a:off x="9408368" y="6207194"/>
            <a:ext cx="1522487" cy="488700"/>
          </a:xfrm>
          <a:prstGeom prst="rect">
            <a:avLst/>
          </a:prstGeom>
        </p:spPr>
      </p:pic>
      <p:pic>
        <p:nvPicPr>
          <p:cNvPr id="9" name="Espace réservé du contenu 8">
            <a:extLst>
              <a:ext uri="{FF2B5EF4-FFF2-40B4-BE49-F238E27FC236}">
                <a16:creationId xmlns:a16="http://schemas.microsoft.com/office/drawing/2014/main" id="{390B3A14-AF86-4D1E-93F5-7E93C0B2F64F}"/>
              </a:ext>
            </a:extLst>
          </p:cNvPr>
          <p:cNvPicPr>
            <a:picLocks noChangeAspect="1"/>
          </p:cNvPicPr>
          <p:nvPr/>
        </p:nvPicPr>
        <p:blipFill>
          <a:blip r:embed="rId4" cstate="print"/>
          <a:stretch>
            <a:fillRect/>
          </a:stretch>
        </p:blipFill>
        <p:spPr>
          <a:xfrm>
            <a:off x="8626462" y="3392528"/>
            <a:ext cx="3430823" cy="2726061"/>
          </a:xfrm>
          <a:prstGeom prst="rect">
            <a:avLst/>
          </a:prstGeom>
        </p:spPr>
      </p:pic>
    </p:spTree>
    <p:extLst>
      <p:ext uri="{BB962C8B-B14F-4D97-AF65-F5344CB8AC3E}">
        <p14:creationId xmlns:p14="http://schemas.microsoft.com/office/powerpoint/2010/main" val="3201593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D8C11-E1A2-4326-BCFA-1774BBF71BD7}"/>
              </a:ext>
            </a:extLst>
          </p:cNvPr>
          <p:cNvSpPr>
            <a:spLocks noGrp="1"/>
          </p:cNvSpPr>
          <p:nvPr>
            <p:ph type="title"/>
          </p:nvPr>
        </p:nvSpPr>
        <p:spPr>
          <a:xfrm>
            <a:off x="2639616" y="1052736"/>
            <a:ext cx="10360585" cy="519966"/>
          </a:xfrm>
        </p:spPr>
        <p:txBody>
          <a:bodyPr/>
          <a:lstStyle/>
          <a:p>
            <a:r>
              <a:rPr lang="fr-FR" sz="2800" b="1" dirty="0"/>
              <a:t>ANALYSE DES COMPOSANTES PRINCIPALES </a:t>
            </a:r>
            <a:br>
              <a:rPr lang="fr-FR" dirty="0"/>
            </a:br>
            <a:endParaRPr lang="fr-FR" dirty="0"/>
          </a:p>
        </p:txBody>
      </p:sp>
      <p:sp>
        <p:nvSpPr>
          <p:cNvPr id="3" name="Espace réservé du pied de page 2">
            <a:extLst>
              <a:ext uri="{FF2B5EF4-FFF2-40B4-BE49-F238E27FC236}">
                <a16:creationId xmlns:a16="http://schemas.microsoft.com/office/drawing/2014/main" id="{4028061C-F3B2-4BFD-B4D4-C9625CB8A712}"/>
              </a:ext>
            </a:extLst>
          </p:cNvPr>
          <p:cNvSpPr>
            <a:spLocks noGrp="1"/>
          </p:cNvSpPr>
          <p:nvPr>
            <p:ph type="ftr" sz="quarter" idx="10"/>
          </p:nvPr>
        </p:nvSpPr>
        <p:spPr/>
        <p:txBody>
          <a:bodyPr/>
          <a:lstStyle/>
          <a:p>
            <a:r>
              <a:rPr lang="fr-FR"/>
              <a:t>AIRLAB, l'accélérateur de solutions pour la qualité de l'air</a:t>
            </a:r>
            <a:endParaRPr lang="fr-FR" dirty="0"/>
          </a:p>
        </p:txBody>
      </p:sp>
      <p:sp>
        <p:nvSpPr>
          <p:cNvPr id="4" name="Espace réservé du numéro de diapositive 3">
            <a:extLst>
              <a:ext uri="{FF2B5EF4-FFF2-40B4-BE49-F238E27FC236}">
                <a16:creationId xmlns:a16="http://schemas.microsoft.com/office/drawing/2014/main" id="{90673B40-46D3-4CB8-A996-7F506F43C57F}"/>
              </a:ext>
            </a:extLst>
          </p:cNvPr>
          <p:cNvSpPr>
            <a:spLocks noGrp="1"/>
          </p:cNvSpPr>
          <p:nvPr>
            <p:ph type="sldNum" sz="quarter" idx="11"/>
          </p:nvPr>
        </p:nvSpPr>
        <p:spPr/>
        <p:txBody>
          <a:bodyPr/>
          <a:lstStyle/>
          <a:p>
            <a:fld id="{843A154F-9BBC-45A3-B40D-00159CB0D4F1}" type="slidenum">
              <a:rPr lang="fr-FR" smtClean="0"/>
              <a:pPr/>
              <a:t>33</a:t>
            </a:fld>
            <a:endParaRPr lang="fr-FR" dirty="0"/>
          </a:p>
        </p:txBody>
      </p:sp>
      <p:pic>
        <p:nvPicPr>
          <p:cNvPr id="8" name="Image 7">
            <a:extLst>
              <a:ext uri="{FF2B5EF4-FFF2-40B4-BE49-F238E27FC236}">
                <a16:creationId xmlns:a16="http://schemas.microsoft.com/office/drawing/2014/main" id="{D4BCBD18-F897-49F3-89C5-0F2B0E67FB9C}"/>
              </a:ext>
            </a:extLst>
          </p:cNvPr>
          <p:cNvPicPr>
            <a:picLocks noChangeAspect="1"/>
          </p:cNvPicPr>
          <p:nvPr/>
        </p:nvPicPr>
        <p:blipFill>
          <a:blip r:embed="rId2"/>
          <a:stretch>
            <a:fillRect/>
          </a:stretch>
        </p:blipFill>
        <p:spPr>
          <a:xfrm>
            <a:off x="9408368" y="6207194"/>
            <a:ext cx="1522487" cy="488700"/>
          </a:xfrm>
          <a:prstGeom prst="rect">
            <a:avLst/>
          </a:prstGeom>
        </p:spPr>
      </p:pic>
      <p:pic>
        <p:nvPicPr>
          <p:cNvPr id="12" name="Image 11">
            <a:extLst>
              <a:ext uri="{FF2B5EF4-FFF2-40B4-BE49-F238E27FC236}">
                <a16:creationId xmlns:a16="http://schemas.microsoft.com/office/drawing/2014/main" id="{52CD8593-1E43-47C1-9225-EFDEF85D2208}"/>
              </a:ext>
            </a:extLst>
          </p:cNvPr>
          <p:cNvPicPr>
            <a:picLocks noChangeAspect="1"/>
          </p:cNvPicPr>
          <p:nvPr/>
        </p:nvPicPr>
        <p:blipFill>
          <a:blip r:embed="rId3"/>
          <a:stretch>
            <a:fillRect/>
          </a:stretch>
        </p:blipFill>
        <p:spPr>
          <a:xfrm>
            <a:off x="1608795" y="1419323"/>
            <a:ext cx="8974410" cy="4800266"/>
          </a:xfrm>
          <a:prstGeom prst="rect">
            <a:avLst/>
          </a:prstGeom>
        </p:spPr>
      </p:pic>
    </p:spTree>
    <p:extLst>
      <p:ext uri="{BB962C8B-B14F-4D97-AF65-F5344CB8AC3E}">
        <p14:creationId xmlns:p14="http://schemas.microsoft.com/office/powerpoint/2010/main" val="339671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Vier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AIRLAB">
  <a:themeElements>
    <a:clrScheme name="Personnalisé 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28D8F"/>
      </a:hlink>
      <a:folHlink>
        <a:srgbClr val="F28D8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FONDS VARIABL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HIFFRE C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IRLAB">
  <a:themeElements>
    <a:clrScheme name="Personnalisé 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28D8F"/>
      </a:hlink>
      <a:folHlink>
        <a:srgbClr val="F28D8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59485</TotalTime>
  <Words>1739</Words>
  <Application>Microsoft Office PowerPoint</Application>
  <PresentationFormat>Grand écran</PresentationFormat>
  <Paragraphs>244</Paragraphs>
  <Slides>33</Slides>
  <Notes>28</Notes>
  <HiddenSlides>0</HiddenSlides>
  <MMClips>0</MMClips>
  <ScaleCrop>false</ScaleCrop>
  <HeadingPairs>
    <vt:vector size="6" baseType="variant">
      <vt:variant>
        <vt:lpstr>Polices utilisées</vt:lpstr>
      </vt:variant>
      <vt:variant>
        <vt:i4>13</vt:i4>
      </vt:variant>
      <vt:variant>
        <vt:lpstr>Thème</vt:lpstr>
      </vt:variant>
      <vt:variant>
        <vt:i4>5</vt:i4>
      </vt:variant>
      <vt:variant>
        <vt:lpstr>Titres des diapositives</vt:lpstr>
      </vt:variant>
      <vt:variant>
        <vt:i4>33</vt:i4>
      </vt:variant>
    </vt:vector>
  </HeadingPairs>
  <TitlesOfParts>
    <vt:vector size="51" baseType="lpstr">
      <vt:lpstr>Malgun Gothic</vt:lpstr>
      <vt:lpstr>Arial</vt:lpstr>
      <vt:lpstr>Calibri</vt:lpstr>
      <vt:lpstr>Century Gothic</vt:lpstr>
      <vt:lpstr>Courier New</vt:lpstr>
      <vt:lpstr>Lato Light</vt:lpstr>
      <vt:lpstr>Lato regular</vt:lpstr>
      <vt:lpstr>MV Boli</vt:lpstr>
      <vt:lpstr>Roboto Medium</vt:lpstr>
      <vt:lpstr>Segoe UI</vt:lpstr>
      <vt:lpstr>Segoe UI Semibold</vt:lpstr>
      <vt:lpstr>Wingdings</vt:lpstr>
      <vt:lpstr>Yantramanav</vt:lpstr>
      <vt:lpstr>1_Vierge</vt:lpstr>
      <vt:lpstr>1_AIRLAB</vt:lpstr>
      <vt:lpstr>FONDS VARIABLES</vt:lpstr>
      <vt:lpstr>CHIFFRE CLE</vt:lpstr>
      <vt:lpstr>AIRLAB</vt:lpstr>
      <vt:lpstr>Présentation PowerPoint</vt:lpstr>
      <vt:lpstr>Présentation PowerPoint</vt:lpstr>
      <vt:lpstr>Présentation PowerPoint</vt:lpstr>
      <vt:lpstr>Présentation PowerPoint</vt:lpstr>
      <vt:lpstr>Objet du projet</vt:lpstr>
      <vt:lpstr>Les fournisseurs de capteurs - Screening</vt:lpstr>
      <vt:lpstr>Consultation – Marché public</vt:lpstr>
      <vt:lpstr>Organisation du Projet</vt:lpstr>
      <vt:lpstr>Présentation PowerPoint</vt:lpstr>
      <vt:lpstr>ANALYSE DES DONNÉES D’INTER-COMPARAISON </vt:lpstr>
      <vt:lpstr>Taxons communs  </vt:lpstr>
      <vt:lpstr>QueRCUS (Chêne)  </vt:lpstr>
      <vt:lpstr>QueRCUS (Chêne)  </vt:lpstr>
      <vt:lpstr>QueRCUS (Chêne)  </vt:lpstr>
      <vt:lpstr>QueRCUS (Chêne)  </vt:lpstr>
      <vt:lpstr>QueRCUS (Chêne)  </vt:lpstr>
      <vt:lpstr>QueRCUS (Chêne)  </vt:lpstr>
      <vt:lpstr>QueRCUS (Chêne)  </vt:lpstr>
      <vt:lpstr>QueRCUS (Chêne)  </vt:lpstr>
      <vt:lpstr>QueRCUS (Chêne)  </vt:lpstr>
      <vt:lpstr>Nuage de points Quercus (Chêne)  </vt:lpstr>
      <vt:lpstr>Matrice de corrélation Quercus (Chêne)</vt:lpstr>
      <vt:lpstr>Matrices de corrélation  </vt:lpstr>
      <vt:lpstr>Observations  </vt:lpstr>
      <vt:lpstr>Conclusion  </vt:lpstr>
      <vt:lpstr>Présentation PowerPoint</vt:lpstr>
      <vt:lpstr>ANALYSE DES COMPOSANTES PRINCIPALES (Dév)  </vt:lpstr>
      <vt:lpstr>Présentation PowerPoint</vt:lpstr>
      <vt:lpstr>Projection d’un réseau de capteurs automatiques en IDF  </vt:lpstr>
      <vt:lpstr>Projection d’un réseau de capteurs automatiques en IDF  </vt:lpstr>
      <vt:lpstr>Présentation PowerPoint</vt:lpstr>
      <vt:lpstr>ANALYSE DES COMPOSANTES PRINCIPALES  </vt:lpstr>
      <vt:lpstr>ANALYSE DES COMPOSANTES PRINCIPALES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Pierre-Emmanuel Burg</dc:creator>
  <cp:lastModifiedBy>Arnaud Deschamps</cp:lastModifiedBy>
  <cp:revision>789</cp:revision>
  <cp:lastPrinted>2018-03-27T15:49:59Z</cp:lastPrinted>
  <dcterms:created xsi:type="dcterms:W3CDTF">2016-01-15T15:35:17Z</dcterms:created>
  <dcterms:modified xsi:type="dcterms:W3CDTF">2023-03-29T17:29:44Z</dcterms:modified>
</cp:coreProperties>
</file>